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  <p:sldMasterId id="2147483984" r:id="rId2"/>
  </p:sldMasterIdLst>
  <p:sldIdLst>
    <p:sldId id="271" r:id="rId3"/>
    <p:sldId id="256" r:id="rId4"/>
    <p:sldId id="277" r:id="rId5"/>
    <p:sldId id="257" r:id="rId6"/>
    <p:sldId id="268" r:id="rId7"/>
    <p:sldId id="267" r:id="rId8"/>
    <p:sldId id="266" r:id="rId9"/>
    <p:sldId id="264" r:id="rId10"/>
    <p:sldId id="269" r:id="rId11"/>
    <p:sldId id="270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C4ED8-E35E-43E0-817E-099F9D5E055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E1AAAD-6B57-4CF9-832D-D3ABFDAA4EF8}">
      <dgm:prSet phldrT="[Текст]" custT="1"/>
      <dgm:spPr/>
      <dgm:t>
        <a:bodyPr/>
        <a:lstStyle/>
        <a:p>
          <a:r>
            <a:rPr lang="ru-RU" sz="2400" dirty="0" smtClean="0"/>
            <a:t>Сбор ДШО «Планета Детства»</a:t>
          </a:r>
          <a:endParaRPr lang="ru-RU" sz="2400" dirty="0"/>
        </a:p>
      </dgm:t>
    </dgm:pt>
    <dgm:pt modelId="{08136470-C653-4BC5-A200-5729D3C0F105}" type="parTrans" cxnId="{23DD9929-DA4A-4141-9912-9244C4C726A0}">
      <dgm:prSet/>
      <dgm:spPr/>
      <dgm:t>
        <a:bodyPr/>
        <a:lstStyle/>
        <a:p>
          <a:endParaRPr lang="ru-RU"/>
        </a:p>
      </dgm:t>
    </dgm:pt>
    <dgm:pt modelId="{1F7298C7-7DB3-41B3-A8DB-A04E03E99AE0}" type="sibTrans" cxnId="{23DD9929-DA4A-4141-9912-9244C4C726A0}">
      <dgm:prSet/>
      <dgm:spPr/>
      <dgm:t>
        <a:bodyPr/>
        <a:lstStyle/>
        <a:p>
          <a:endParaRPr lang="ru-RU"/>
        </a:p>
      </dgm:t>
    </dgm:pt>
    <dgm:pt modelId="{278B2A86-71E8-45BB-992A-BAACD2732BB2}" type="asst">
      <dgm:prSet phldrT="[Текст]" custT="1"/>
      <dgm:spPr/>
      <dgm:t>
        <a:bodyPr/>
        <a:lstStyle/>
        <a:p>
          <a:r>
            <a:rPr lang="ru-RU" sz="2400" dirty="0" smtClean="0"/>
            <a:t>Президент ДШО</a:t>
          </a:r>
          <a:endParaRPr lang="ru-RU" sz="2400" dirty="0"/>
        </a:p>
      </dgm:t>
    </dgm:pt>
    <dgm:pt modelId="{2188CC2F-FA8C-4F45-A501-2C07708FB900}" type="parTrans" cxnId="{40B01346-15F2-439E-BCCF-58999FA361C8}">
      <dgm:prSet/>
      <dgm:spPr/>
      <dgm:t>
        <a:bodyPr/>
        <a:lstStyle/>
        <a:p>
          <a:endParaRPr lang="ru-RU"/>
        </a:p>
      </dgm:t>
    </dgm:pt>
    <dgm:pt modelId="{A43E331F-E64E-4782-B183-5800E57C21BB}" type="sibTrans" cxnId="{40B01346-15F2-439E-BCCF-58999FA361C8}">
      <dgm:prSet/>
      <dgm:spPr/>
      <dgm:t>
        <a:bodyPr/>
        <a:lstStyle/>
        <a:p>
          <a:endParaRPr lang="ru-RU"/>
        </a:p>
      </dgm:t>
    </dgm:pt>
    <dgm:pt modelId="{44252259-BDF5-4A7E-A4D6-588FE3730909}">
      <dgm:prSet phldrT="[Текст]" custT="1"/>
      <dgm:spPr/>
      <dgm:t>
        <a:bodyPr vert="vert270"/>
        <a:lstStyle/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Комитет </a:t>
          </a:r>
        </a:p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«Законы школьной жизни»</a:t>
          </a:r>
          <a:endParaRPr lang="ru-RU" sz="2400" dirty="0"/>
        </a:p>
      </dgm:t>
    </dgm:pt>
    <dgm:pt modelId="{C8C7AA8C-7531-4058-924F-108352A4F8B0}" type="parTrans" cxnId="{005E06E4-29F2-44B1-97A2-F31C19823E49}">
      <dgm:prSet/>
      <dgm:spPr/>
      <dgm:t>
        <a:bodyPr/>
        <a:lstStyle/>
        <a:p>
          <a:endParaRPr lang="ru-RU"/>
        </a:p>
      </dgm:t>
    </dgm:pt>
    <dgm:pt modelId="{AFF7BAB2-AA5D-4C77-8A5C-C4545CFDBC3F}" type="sibTrans" cxnId="{005E06E4-29F2-44B1-97A2-F31C19823E49}">
      <dgm:prSet/>
      <dgm:spPr/>
      <dgm:t>
        <a:bodyPr/>
        <a:lstStyle/>
        <a:p>
          <a:endParaRPr lang="ru-RU"/>
        </a:p>
      </dgm:t>
    </dgm:pt>
    <dgm:pt modelId="{0BF904D8-5CFB-45CD-9CBA-C1BF5990B1B0}">
      <dgm:prSet phldrT="[Текст]" custT="1"/>
      <dgm:spPr/>
      <dgm:t>
        <a:bodyPr vert="vert270"/>
        <a:lstStyle/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Комитет</a:t>
          </a:r>
        </a:p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«Жить надо</a:t>
          </a:r>
        </a:p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веселее»</a:t>
          </a:r>
          <a:endParaRPr lang="ru-RU" sz="2400" dirty="0"/>
        </a:p>
      </dgm:t>
    </dgm:pt>
    <dgm:pt modelId="{E972D358-18A8-46BF-B8CC-F859FBBC03B8}" type="parTrans" cxnId="{E06B692D-9E86-422E-A6BA-E8B7414EB76F}">
      <dgm:prSet/>
      <dgm:spPr/>
      <dgm:t>
        <a:bodyPr/>
        <a:lstStyle/>
        <a:p>
          <a:endParaRPr lang="ru-RU"/>
        </a:p>
      </dgm:t>
    </dgm:pt>
    <dgm:pt modelId="{721504E6-CF20-4E8A-97D2-CE78733970A2}" type="sibTrans" cxnId="{E06B692D-9E86-422E-A6BA-E8B7414EB76F}">
      <dgm:prSet/>
      <dgm:spPr/>
      <dgm:t>
        <a:bodyPr/>
        <a:lstStyle/>
        <a:p>
          <a:endParaRPr lang="ru-RU"/>
        </a:p>
      </dgm:t>
    </dgm:pt>
    <dgm:pt modelId="{A965CC7C-C4BB-4D92-B975-BC707D9BC6E9}">
      <dgm:prSet phldrT="[Текст]" custT="1"/>
      <dgm:spPr/>
      <dgm:t>
        <a:bodyPr vert="vert270"/>
        <a:lstStyle/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Комитет</a:t>
          </a:r>
        </a:p>
        <a:p>
          <a:r>
            <a:rPr lang="ru-RU" sz="2400" i="0" dirty="0" smtClean="0">
              <a:latin typeface="Times New Roman" pitchFamily="18" charset="0"/>
              <a:cs typeface="Times New Roman" pitchFamily="18" charset="0"/>
            </a:rPr>
            <a:t>«Информбюро»</a:t>
          </a:r>
          <a:endParaRPr lang="ru-RU" sz="2400" dirty="0"/>
        </a:p>
      </dgm:t>
    </dgm:pt>
    <dgm:pt modelId="{815F4EDD-963C-4A33-AC9B-AC0B2D23D734}" type="parTrans" cxnId="{40656E40-69C5-4118-A432-91DFA2EA4A1C}">
      <dgm:prSet/>
      <dgm:spPr/>
      <dgm:t>
        <a:bodyPr/>
        <a:lstStyle/>
        <a:p>
          <a:endParaRPr lang="ru-RU"/>
        </a:p>
      </dgm:t>
    </dgm:pt>
    <dgm:pt modelId="{52C59F98-C272-4F57-9DB8-D38EA37ABB22}" type="sibTrans" cxnId="{40656E40-69C5-4118-A432-91DFA2EA4A1C}">
      <dgm:prSet/>
      <dgm:spPr/>
      <dgm:t>
        <a:bodyPr/>
        <a:lstStyle/>
        <a:p>
          <a:endParaRPr lang="ru-RU"/>
        </a:p>
      </dgm:t>
    </dgm:pt>
    <dgm:pt modelId="{93ABFDE8-BDA2-4797-9150-CFEF91F4DBCA}" type="asst">
      <dgm:prSet custT="1"/>
      <dgm:spPr/>
      <dgm:t>
        <a:bodyPr/>
        <a:lstStyle/>
        <a:p>
          <a:r>
            <a:rPr lang="ru-RU" sz="2400" dirty="0" smtClean="0"/>
            <a:t>ОУСУ </a:t>
          </a:r>
          <a:r>
            <a:rPr lang="ru-RU" sz="2400" dirty="0" err="1" smtClean="0"/>
            <a:t>Старостат</a:t>
          </a:r>
          <a:endParaRPr lang="ru-RU" sz="2400" dirty="0"/>
        </a:p>
      </dgm:t>
    </dgm:pt>
    <dgm:pt modelId="{A1FEEF9F-6D62-4937-9DAC-4F568D7B3746}" type="parTrans" cxnId="{D02E7EA9-1056-439D-A2D6-07FB72D48B22}">
      <dgm:prSet/>
      <dgm:spPr/>
      <dgm:t>
        <a:bodyPr/>
        <a:lstStyle/>
        <a:p>
          <a:endParaRPr lang="ru-RU"/>
        </a:p>
      </dgm:t>
    </dgm:pt>
    <dgm:pt modelId="{A1BC8530-D374-46CA-A500-BF74146B3FE8}" type="sibTrans" cxnId="{D02E7EA9-1056-439D-A2D6-07FB72D48B22}">
      <dgm:prSet/>
      <dgm:spPr/>
      <dgm:t>
        <a:bodyPr/>
        <a:lstStyle/>
        <a:p>
          <a:endParaRPr lang="ru-RU"/>
        </a:p>
      </dgm:t>
    </dgm:pt>
    <dgm:pt modelId="{36522F08-4BB1-4DB4-8EB3-3928CB049CEB}">
      <dgm:prSet custT="1"/>
      <dgm:spPr/>
      <dgm:t>
        <a:bodyPr vert="vert270"/>
        <a:lstStyle/>
        <a:p>
          <a:r>
            <a:rPr lang="ru-RU" sz="2400" dirty="0" smtClean="0"/>
            <a:t>Комитет</a:t>
          </a:r>
        </a:p>
        <a:p>
          <a:r>
            <a:rPr lang="ru-RU" sz="2400" dirty="0" smtClean="0"/>
            <a:t> «Больше дела, меньше слов»</a:t>
          </a:r>
          <a:endParaRPr lang="ru-RU" sz="2400" dirty="0"/>
        </a:p>
      </dgm:t>
    </dgm:pt>
    <dgm:pt modelId="{7FE435D0-ABDE-4E9E-98D6-D5E2C6FA5BCA}" type="parTrans" cxnId="{ACC9F642-24F8-48D5-9C73-98214E0AA29F}">
      <dgm:prSet/>
      <dgm:spPr/>
      <dgm:t>
        <a:bodyPr/>
        <a:lstStyle/>
        <a:p>
          <a:endParaRPr lang="ru-RU"/>
        </a:p>
      </dgm:t>
    </dgm:pt>
    <dgm:pt modelId="{CF4CB789-9879-42B6-93F8-5139C36B90BB}" type="sibTrans" cxnId="{ACC9F642-24F8-48D5-9C73-98214E0AA29F}">
      <dgm:prSet/>
      <dgm:spPr/>
      <dgm:t>
        <a:bodyPr/>
        <a:lstStyle/>
        <a:p>
          <a:endParaRPr lang="ru-RU"/>
        </a:p>
      </dgm:t>
    </dgm:pt>
    <dgm:pt modelId="{532D21FF-FA5A-458C-9B30-3E49833CD72B}">
      <dgm:prSet custT="1"/>
      <dgm:spPr/>
      <dgm:t>
        <a:bodyPr vert="vert270"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Комитет «Быстрее, выше, смелее»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90C60F8-66B6-43BB-876C-2AA312E1030C}" type="parTrans" cxnId="{45F50614-4728-4B12-B5A0-D3FDBC346A45}">
      <dgm:prSet/>
      <dgm:spPr/>
      <dgm:t>
        <a:bodyPr/>
        <a:lstStyle/>
        <a:p>
          <a:endParaRPr lang="ru-RU"/>
        </a:p>
      </dgm:t>
    </dgm:pt>
    <dgm:pt modelId="{504B15DB-2848-4A89-BD2D-9D589FAE7BBF}" type="sibTrans" cxnId="{45F50614-4728-4B12-B5A0-D3FDBC346A45}">
      <dgm:prSet/>
      <dgm:spPr/>
      <dgm:t>
        <a:bodyPr/>
        <a:lstStyle/>
        <a:p>
          <a:endParaRPr lang="ru-RU"/>
        </a:p>
      </dgm:t>
    </dgm:pt>
    <dgm:pt modelId="{D734BD76-5ACE-4ED4-AC1A-F3E31F3C1780}">
      <dgm:prSet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Классные отряды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B1A3491-8019-43DD-AD71-8126B0694F9E}" type="parTrans" cxnId="{418D363D-DD95-4619-90DF-E20415522447}">
      <dgm:prSet/>
      <dgm:spPr/>
      <dgm:t>
        <a:bodyPr/>
        <a:lstStyle/>
        <a:p>
          <a:endParaRPr lang="ru-RU"/>
        </a:p>
      </dgm:t>
    </dgm:pt>
    <dgm:pt modelId="{1A58F3B9-C2F8-4D29-9F6A-5E0E410814F8}" type="sibTrans" cxnId="{418D363D-DD95-4619-90DF-E20415522447}">
      <dgm:prSet/>
      <dgm:spPr/>
      <dgm:t>
        <a:bodyPr/>
        <a:lstStyle/>
        <a:p>
          <a:endParaRPr lang="ru-RU"/>
        </a:p>
      </dgm:t>
    </dgm:pt>
    <dgm:pt modelId="{2FE369C8-C4A2-4788-8050-123A7265A206}" type="pres">
      <dgm:prSet presAssocID="{CFEC4ED8-E35E-43E0-817E-099F9D5E055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662D6B-DDE7-44B0-814B-F0FB808645B5}" type="pres">
      <dgm:prSet presAssocID="{02E1AAAD-6B57-4CF9-832D-D3ABFDAA4EF8}" presName="hierRoot1" presStyleCnt="0">
        <dgm:presLayoutVars>
          <dgm:hierBranch val="init"/>
        </dgm:presLayoutVars>
      </dgm:prSet>
      <dgm:spPr/>
    </dgm:pt>
    <dgm:pt modelId="{83342B55-D3E2-479E-B0EC-9FB0C9E4B54D}" type="pres">
      <dgm:prSet presAssocID="{02E1AAAD-6B57-4CF9-832D-D3ABFDAA4EF8}" presName="rootComposite1" presStyleCnt="0"/>
      <dgm:spPr/>
    </dgm:pt>
    <dgm:pt modelId="{C7D7B91C-1B3C-49E2-85F6-20087F0AEE0C}" type="pres">
      <dgm:prSet presAssocID="{02E1AAAD-6B57-4CF9-832D-D3ABFDAA4EF8}" presName="rootText1" presStyleLbl="node0" presStyleIdx="0" presStyleCnt="1" custScaleX="2819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D553A9-6DF7-4F82-88D4-325E0B7D26A7}" type="pres">
      <dgm:prSet presAssocID="{02E1AAAD-6B57-4CF9-832D-D3ABFDAA4EF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CF970C2-3152-4182-A434-93E2C80ACD32}" type="pres">
      <dgm:prSet presAssocID="{02E1AAAD-6B57-4CF9-832D-D3ABFDAA4EF8}" presName="hierChild2" presStyleCnt="0"/>
      <dgm:spPr/>
    </dgm:pt>
    <dgm:pt modelId="{77B230E6-2276-4210-9C76-84D1CDEDF523}" type="pres">
      <dgm:prSet presAssocID="{C8C7AA8C-7531-4058-924F-108352A4F8B0}" presName="Name37" presStyleLbl="parChTrans1D2" presStyleIdx="0" presStyleCnt="7"/>
      <dgm:spPr/>
      <dgm:t>
        <a:bodyPr/>
        <a:lstStyle/>
        <a:p>
          <a:endParaRPr lang="ru-RU"/>
        </a:p>
      </dgm:t>
    </dgm:pt>
    <dgm:pt modelId="{0482C370-CCC3-4DDF-8967-9532F3C54157}" type="pres">
      <dgm:prSet presAssocID="{44252259-BDF5-4A7E-A4D6-588FE3730909}" presName="hierRoot2" presStyleCnt="0">
        <dgm:presLayoutVars>
          <dgm:hierBranch val="init"/>
        </dgm:presLayoutVars>
      </dgm:prSet>
      <dgm:spPr/>
    </dgm:pt>
    <dgm:pt modelId="{6B78C046-4423-48C3-B6D1-49F2C8AA46DC}" type="pres">
      <dgm:prSet presAssocID="{44252259-BDF5-4A7E-A4D6-588FE3730909}" presName="rootComposite" presStyleCnt="0"/>
      <dgm:spPr/>
    </dgm:pt>
    <dgm:pt modelId="{01080782-477B-4455-813E-B0EDB4BDEF69}" type="pres">
      <dgm:prSet presAssocID="{44252259-BDF5-4A7E-A4D6-588FE3730909}" presName="rootText" presStyleLbl="node2" presStyleIdx="0" presStyleCnt="5" custScaleY="38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539598-571B-48DC-848F-EEE5D3494B6F}" type="pres">
      <dgm:prSet presAssocID="{44252259-BDF5-4A7E-A4D6-588FE3730909}" presName="rootConnector" presStyleLbl="node2" presStyleIdx="0" presStyleCnt="5"/>
      <dgm:spPr/>
      <dgm:t>
        <a:bodyPr/>
        <a:lstStyle/>
        <a:p>
          <a:endParaRPr lang="ru-RU"/>
        </a:p>
      </dgm:t>
    </dgm:pt>
    <dgm:pt modelId="{A6898B1F-805C-4BE4-BED2-0DB9C77A2182}" type="pres">
      <dgm:prSet presAssocID="{44252259-BDF5-4A7E-A4D6-588FE3730909}" presName="hierChild4" presStyleCnt="0"/>
      <dgm:spPr/>
    </dgm:pt>
    <dgm:pt modelId="{FED5BD8C-D9C9-4191-BC2D-009863FE0ACA}" type="pres">
      <dgm:prSet presAssocID="{44252259-BDF5-4A7E-A4D6-588FE3730909}" presName="hierChild5" presStyleCnt="0"/>
      <dgm:spPr/>
    </dgm:pt>
    <dgm:pt modelId="{72253EC8-0D21-4E68-A665-3FC3A5F5C67A}" type="pres">
      <dgm:prSet presAssocID="{E972D358-18A8-46BF-B8CC-F859FBBC03B8}" presName="Name37" presStyleLbl="parChTrans1D2" presStyleIdx="1" presStyleCnt="7"/>
      <dgm:spPr/>
      <dgm:t>
        <a:bodyPr/>
        <a:lstStyle/>
        <a:p>
          <a:endParaRPr lang="ru-RU"/>
        </a:p>
      </dgm:t>
    </dgm:pt>
    <dgm:pt modelId="{F6C9118B-D0BF-4EE1-9C4C-10DDF3E8F625}" type="pres">
      <dgm:prSet presAssocID="{0BF904D8-5CFB-45CD-9CBA-C1BF5990B1B0}" presName="hierRoot2" presStyleCnt="0">
        <dgm:presLayoutVars>
          <dgm:hierBranch val="init"/>
        </dgm:presLayoutVars>
      </dgm:prSet>
      <dgm:spPr/>
    </dgm:pt>
    <dgm:pt modelId="{0C0205D4-2FDE-4B19-9480-F814587CDB32}" type="pres">
      <dgm:prSet presAssocID="{0BF904D8-5CFB-45CD-9CBA-C1BF5990B1B0}" presName="rootComposite" presStyleCnt="0"/>
      <dgm:spPr/>
    </dgm:pt>
    <dgm:pt modelId="{098CFD54-43C5-4A9F-8EF4-333BF21FDD6B}" type="pres">
      <dgm:prSet presAssocID="{0BF904D8-5CFB-45CD-9CBA-C1BF5990B1B0}" presName="rootText" presStyleLbl="node2" presStyleIdx="1" presStyleCnt="5" custScaleY="38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9E10E8-694B-458B-800D-E6D803FE9D23}" type="pres">
      <dgm:prSet presAssocID="{0BF904D8-5CFB-45CD-9CBA-C1BF5990B1B0}" presName="rootConnector" presStyleLbl="node2" presStyleIdx="1" presStyleCnt="5"/>
      <dgm:spPr/>
      <dgm:t>
        <a:bodyPr/>
        <a:lstStyle/>
        <a:p>
          <a:endParaRPr lang="ru-RU"/>
        </a:p>
      </dgm:t>
    </dgm:pt>
    <dgm:pt modelId="{B46AD64A-5F15-4610-A36F-7FF108E7E0FF}" type="pres">
      <dgm:prSet presAssocID="{0BF904D8-5CFB-45CD-9CBA-C1BF5990B1B0}" presName="hierChild4" presStyleCnt="0"/>
      <dgm:spPr/>
    </dgm:pt>
    <dgm:pt modelId="{3F1CDE98-9BFB-46A4-B588-B1E84A4D033B}" type="pres">
      <dgm:prSet presAssocID="{0BF904D8-5CFB-45CD-9CBA-C1BF5990B1B0}" presName="hierChild5" presStyleCnt="0"/>
      <dgm:spPr/>
    </dgm:pt>
    <dgm:pt modelId="{70C06473-CD32-4933-8F47-56A605A71AA2}" type="pres">
      <dgm:prSet presAssocID="{815F4EDD-963C-4A33-AC9B-AC0B2D23D734}" presName="Name37" presStyleLbl="parChTrans1D2" presStyleIdx="2" presStyleCnt="7"/>
      <dgm:spPr/>
      <dgm:t>
        <a:bodyPr/>
        <a:lstStyle/>
        <a:p>
          <a:endParaRPr lang="ru-RU"/>
        </a:p>
      </dgm:t>
    </dgm:pt>
    <dgm:pt modelId="{1FEFD8EC-6D84-4077-97A0-BE8535281AF1}" type="pres">
      <dgm:prSet presAssocID="{A965CC7C-C4BB-4D92-B975-BC707D9BC6E9}" presName="hierRoot2" presStyleCnt="0">
        <dgm:presLayoutVars>
          <dgm:hierBranch val="init"/>
        </dgm:presLayoutVars>
      </dgm:prSet>
      <dgm:spPr/>
    </dgm:pt>
    <dgm:pt modelId="{68E50483-317F-47FF-8B47-0D6FD4380CF5}" type="pres">
      <dgm:prSet presAssocID="{A965CC7C-C4BB-4D92-B975-BC707D9BC6E9}" presName="rootComposite" presStyleCnt="0"/>
      <dgm:spPr/>
    </dgm:pt>
    <dgm:pt modelId="{43C64B28-0E63-40DE-A0F0-34B519863B72}" type="pres">
      <dgm:prSet presAssocID="{A965CC7C-C4BB-4D92-B975-BC707D9BC6E9}" presName="rootText" presStyleLbl="node2" presStyleIdx="2" presStyleCnt="5" custScaleY="381676" custLinFactNeighborX="-353" custLinFactNeighborY="-10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159B7D-7F3F-4DB5-B59C-A5717AB11B2B}" type="pres">
      <dgm:prSet presAssocID="{A965CC7C-C4BB-4D92-B975-BC707D9BC6E9}" presName="rootConnector" presStyleLbl="node2" presStyleIdx="2" presStyleCnt="5"/>
      <dgm:spPr/>
      <dgm:t>
        <a:bodyPr/>
        <a:lstStyle/>
        <a:p>
          <a:endParaRPr lang="ru-RU"/>
        </a:p>
      </dgm:t>
    </dgm:pt>
    <dgm:pt modelId="{C0125AA3-B128-4B9D-8E56-A39952EB11B2}" type="pres">
      <dgm:prSet presAssocID="{A965CC7C-C4BB-4D92-B975-BC707D9BC6E9}" presName="hierChild4" presStyleCnt="0"/>
      <dgm:spPr/>
    </dgm:pt>
    <dgm:pt modelId="{A6F9452B-16B2-4100-A51A-1620AAD82D6A}" type="pres">
      <dgm:prSet presAssocID="{6B1A3491-8019-43DD-AD71-8126B0694F9E}" presName="Name37" presStyleLbl="parChTrans1D3" presStyleIdx="0" presStyleCnt="1"/>
      <dgm:spPr/>
      <dgm:t>
        <a:bodyPr/>
        <a:lstStyle/>
        <a:p>
          <a:endParaRPr lang="ru-RU"/>
        </a:p>
      </dgm:t>
    </dgm:pt>
    <dgm:pt modelId="{7C506197-B29C-45B3-8F70-90811F89345C}" type="pres">
      <dgm:prSet presAssocID="{D734BD76-5ACE-4ED4-AC1A-F3E31F3C1780}" presName="hierRoot2" presStyleCnt="0">
        <dgm:presLayoutVars>
          <dgm:hierBranch val="init"/>
        </dgm:presLayoutVars>
      </dgm:prSet>
      <dgm:spPr/>
    </dgm:pt>
    <dgm:pt modelId="{DE58B41F-BA30-419A-B122-AE20641FEA9C}" type="pres">
      <dgm:prSet presAssocID="{D734BD76-5ACE-4ED4-AC1A-F3E31F3C1780}" presName="rootComposite" presStyleCnt="0"/>
      <dgm:spPr/>
    </dgm:pt>
    <dgm:pt modelId="{7DE4BF8B-7660-48A0-AC63-91D70A266F95}" type="pres">
      <dgm:prSet presAssocID="{D734BD76-5ACE-4ED4-AC1A-F3E31F3C1780}" presName="rootText" presStyleLbl="node3" presStyleIdx="0" presStyleCnt="1" custScaleX="292756" custLinFactX="-26060" custLinFactNeighborX="-100000" custLinFactNeighborY="284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7DE66A-9CF8-4EC0-A13E-2D417FE0A244}" type="pres">
      <dgm:prSet presAssocID="{D734BD76-5ACE-4ED4-AC1A-F3E31F3C1780}" presName="rootConnector" presStyleLbl="node3" presStyleIdx="0" presStyleCnt="1"/>
      <dgm:spPr/>
      <dgm:t>
        <a:bodyPr/>
        <a:lstStyle/>
        <a:p>
          <a:endParaRPr lang="ru-RU"/>
        </a:p>
      </dgm:t>
    </dgm:pt>
    <dgm:pt modelId="{E9CA35CC-BA05-4A72-8CE9-33E463BB7ACB}" type="pres">
      <dgm:prSet presAssocID="{D734BD76-5ACE-4ED4-AC1A-F3E31F3C1780}" presName="hierChild4" presStyleCnt="0"/>
      <dgm:spPr/>
    </dgm:pt>
    <dgm:pt modelId="{13044E7C-532A-4CCC-86BD-98B5FEB08D2B}" type="pres">
      <dgm:prSet presAssocID="{D734BD76-5ACE-4ED4-AC1A-F3E31F3C1780}" presName="hierChild5" presStyleCnt="0"/>
      <dgm:spPr/>
    </dgm:pt>
    <dgm:pt modelId="{1AEBE2A6-A7B1-4BEB-A59A-AA43E3D86A8A}" type="pres">
      <dgm:prSet presAssocID="{A965CC7C-C4BB-4D92-B975-BC707D9BC6E9}" presName="hierChild5" presStyleCnt="0"/>
      <dgm:spPr/>
    </dgm:pt>
    <dgm:pt modelId="{61164B85-6F1E-4FE1-8309-429907DDED49}" type="pres">
      <dgm:prSet presAssocID="{590C60F8-66B6-43BB-876C-2AA312E1030C}" presName="Name37" presStyleLbl="parChTrans1D2" presStyleIdx="3" presStyleCnt="7"/>
      <dgm:spPr/>
      <dgm:t>
        <a:bodyPr/>
        <a:lstStyle/>
        <a:p>
          <a:endParaRPr lang="ru-RU"/>
        </a:p>
      </dgm:t>
    </dgm:pt>
    <dgm:pt modelId="{19ADABE9-8E15-4A65-9253-AE3DFCF9B834}" type="pres">
      <dgm:prSet presAssocID="{532D21FF-FA5A-458C-9B30-3E49833CD72B}" presName="hierRoot2" presStyleCnt="0">
        <dgm:presLayoutVars>
          <dgm:hierBranch val="init"/>
        </dgm:presLayoutVars>
      </dgm:prSet>
      <dgm:spPr/>
    </dgm:pt>
    <dgm:pt modelId="{5C01013D-0F58-4F38-B2C2-22B8A678F7B1}" type="pres">
      <dgm:prSet presAssocID="{532D21FF-FA5A-458C-9B30-3E49833CD72B}" presName="rootComposite" presStyleCnt="0"/>
      <dgm:spPr/>
    </dgm:pt>
    <dgm:pt modelId="{87D84F68-D4AB-429D-9850-40FD053C53A3}" type="pres">
      <dgm:prSet presAssocID="{532D21FF-FA5A-458C-9B30-3E49833CD72B}" presName="rootText" presStyleLbl="node2" presStyleIdx="3" presStyleCnt="5" custScaleY="38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914E59-2292-4CBE-A72D-266306A8ACB2}" type="pres">
      <dgm:prSet presAssocID="{532D21FF-FA5A-458C-9B30-3E49833CD72B}" presName="rootConnector" presStyleLbl="node2" presStyleIdx="3" presStyleCnt="5"/>
      <dgm:spPr/>
      <dgm:t>
        <a:bodyPr/>
        <a:lstStyle/>
        <a:p>
          <a:endParaRPr lang="ru-RU"/>
        </a:p>
      </dgm:t>
    </dgm:pt>
    <dgm:pt modelId="{F687737C-791D-4F82-9918-0EED527A58D5}" type="pres">
      <dgm:prSet presAssocID="{532D21FF-FA5A-458C-9B30-3E49833CD72B}" presName="hierChild4" presStyleCnt="0"/>
      <dgm:spPr/>
    </dgm:pt>
    <dgm:pt modelId="{B24200E6-096C-40C9-B617-50176DF7A076}" type="pres">
      <dgm:prSet presAssocID="{532D21FF-FA5A-458C-9B30-3E49833CD72B}" presName="hierChild5" presStyleCnt="0"/>
      <dgm:spPr/>
    </dgm:pt>
    <dgm:pt modelId="{1E9DFEC2-3CD0-4812-85C3-E88285405B98}" type="pres">
      <dgm:prSet presAssocID="{7FE435D0-ABDE-4E9E-98D6-D5E2C6FA5BCA}" presName="Name37" presStyleLbl="parChTrans1D2" presStyleIdx="4" presStyleCnt="7"/>
      <dgm:spPr/>
      <dgm:t>
        <a:bodyPr/>
        <a:lstStyle/>
        <a:p>
          <a:endParaRPr lang="ru-RU"/>
        </a:p>
      </dgm:t>
    </dgm:pt>
    <dgm:pt modelId="{C44F6B02-4BDE-4E3D-9532-EBC154CEBDBC}" type="pres">
      <dgm:prSet presAssocID="{36522F08-4BB1-4DB4-8EB3-3928CB049CEB}" presName="hierRoot2" presStyleCnt="0">
        <dgm:presLayoutVars>
          <dgm:hierBranch val="init"/>
        </dgm:presLayoutVars>
      </dgm:prSet>
      <dgm:spPr/>
    </dgm:pt>
    <dgm:pt modelId="{7B47ECF7-DD47-457C-A70C-1A7AF4AF6402}" type="pres">
      <dgm:prSet presAssocID="{36522F08-4BB1-4DB4-8EB3-3928CB049CEB}" presName="rootComposite" presStyleCnt="0"/>
      <dgm:spPr/>
    </dgm:pt>
    <dgm:pt modelId="{CD78443E-4BF3-4DD0-9713-28ABBFC719A2}" type="pres">
      <dgm:prSet presAssocID="{36522F08-4BB1-4DB4-8EB3-3928CB049CEB}" presName="rootText" presStyleLbl="node2" presStyleIdx="4" presStyleCnt="5" custScaleY="38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B08B5C-0AA0-4726-8441-D1C8C8E69F93}" type="pres">
      <dgm:prSet presAssocID="{36522F08-4BB1-4DB4-8EB3-3928CB049CEB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CE6F4C-DC46-4D4B-99B4-705D5BA28836}" type="pres">
      <dgm:prSet presAssocID="{36522F08-4BB1-4DB4-8EB3-3928CB049CEB}" presName="hierChild4" presStyleCnt="0"/>
      <dgm:spPr/>
    </dgm:pt>
    <dgm:pt modelId="{300798C6-FB8F-47EF-88E5-7B1D1530A324}" type="pres">
      <dgm:prSet presAssocID="{36522F08-4BB1-4DB4-8EB3-3928CB049CEB}" presName="hierChild5" presStyleCnt="0"/>
      <dgm:spPr/>
    </dgm:pt>
    <dgm:pt modelId="{884BBC83-5CF9-4407-9453-2E144B5C4C6D}" type="pres">
      <dgm:prSet presAssocID="{02E1AAAD-6B57-4CF9-832D-D3ABFDAA4EF8}" presName="hierChild3" presStyleCnt="0"/>
      <dgm:spPr/>
    </dgm:pt>
    <dgm:pt modelId="{FBD3A2AF-52CC-4C2A-A1C8-FF8FE6C4B672}" type="pres">
      <dgm:prSet presAssocID="{2188CC2F-FA8C-4F45-A501-2C07708FB900}" presName="Name111" presStyleLbl="parChTrans1D2" presStyleIdx="5" presStyleCnt="7"/>
      <dgm:spPr/>
      <dgm:t>
        <a:bodyPr/>
        <a:lstStyle/>
        <a:p>
          <a:endParaRPr lang="ru-RU"/>
        </a:p>
      </dgm:t>
    </dgm:pt>
    <dgm:pt modelId="{2E85EDAF-88E8-49B8-8567-B6AD316441F1}" type="pres">
      <dgm:prSet presAssocID="{278B2A86-71E8-45BB-992A-BAACD2732BB2}" presName="hierRoot3" presStyleCnt="0">
        <dgm:presLayoutVars>
          <dgm:hierBranch val="init"/>
        </dgm:presLayoutVars>
      </dgm:prSet>
      <dgm:spPr/>
    </dgm:pt>
    <dgm:pt modelId="{6DC8AE8D-64E3-4523-BD87-97D4D9269D1E}" type="pres">
      <dgm:prSet presAssocID="{278B2A86-71E8-45BB-992A-BAACD2732BB2}" presName="rootComposite3" presStyleCnt="0"/>
      <dgm:spPr/>
    </dgm:pt>
    <dgm:pt modelId="{34C324C4-BB12-44A8-AF14-AC3581BB2AD7}" type="pres">
      <dgm:prSet presAssocID="{278B2A86-71E8-45BB-992A-BAACD2732BB2}" presName="rootText3" presStyleLbl="asst1" presStyleIdx="0" presStyleCnt="2" custScaleX="1710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1A5314-F1DB-4E00-8F2E-62D8FB00C0D9}" type="pres">
      <dgm:prSet presAssocID="{278B2A86-71E8-45BB-992A-BAACD2732BB2}" presName="rootConnector3" presStyleLbl="asst1" presStyleIdx="0" presStyleCnt="2"/>
      <dgm:spPr/>
      <dgm:t>
        <a:bodyPr/>
        <a:lstStyle/>
        <a:p>
          <a:endParaRPr lang="ru-RU"/>
        </a:p>
      </dgm:t>
    </dgm:pt>
    <dgm:pt modelId="{0F4A4A7F-E5B1-4C46-B25D-229CDF5FBAE6}" type="pres">
      <dgm:prSet presAssocID="{278B2A86-71E8-45BB-992A-BAACD2732BB2}" presName="hierChild6" presStyleCnt="0"/>
      <dgm:spPr/>
    </dgm:pt>
    <dgm:pt modelId="{CAB41E8A-A0B9-42E9-9780-1209E0A7AC0E}" type="pres">
      <dgm:prSet presAssocID="{278B2A86-71E8-45BB-992A-BAACD2732BB2}" presName="hierChild7" presStyleCnt="0"/>
      <dgm:spPr/>
    </dgm:pt>
    <dgm:pt modelId="{88DDF6C1-1C39-4437-AFC5-C9F77DE20674}" type="pres">
      <dgm:prSet presAssocID="{A1FEEF9F-6D62-4937-9DAC-4F568D7B3746}" presName="Name111" presStyleLbl="parChTrans1D2" presStyleIdx="6" presStyleCnt="7"/>
      <dgm:spPr/>
      <dgm:t>
        <a:bodyPr/>
        <a:lstStyle/>
        <a:p>
          <a:endParaRPr lang="ru-RU"/>
        </a:p>
      </dgm:t>
    </dgm:pt>
    <dgm:pt modelId="{2F32F76E-78C4-4318-AEEF-90BC3E3F3E0F}" type="pres">
      <dgm:prSet presAssocID="{93ABFDE8-BDA2-4797-9150-CFEF91F4DBCA}" presName="hierRoot3" presStyleCnt="0">
        <dgm:presLayoutVars>
          <dgm:hierBranch val="init"/>
        </dgm:presLayoutVars>
      </dgm:prSet>
      <dgm:spPr/>
    </dgm:pt>
    <dgm:pt modelId="{A1E2DFC0-D2BB-4A05-988E-2E5AC173311F}" type="pres">
      <dgm:prSet presAssocID="{93ABFDE8-BDA2-4797-9150-CFEF91F4DBCA}" presName="rootComposite3" presStyleCnt="0"/>
      <dgm:spPr/>
    </dgm:pt>
    <dgm:pt modelId="{BEEF61E4-3951-4433-9EBB-FF0E6AD43318}" type="pres">
      <dgm:prSet presAssocID="{93ABFDE8-BDA2-4797-9150-CFEF91F4DBCA}" presName="rootText3" presStyleLbl="asst1" presStyleIdx="1" presStyleCnt="2" custScaleX="1710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EF4961-9476-4CBA-BCA9-91CF33A6326F}" type="pres">
      <dgm:prSet presAssocID="{93ABFDE8-BDA2-4797-9150-CFEF91F4DBCA}" presName="rootConnector3" presStyleLbl="asst1" presStyleIdx="1" presStyleCnt="2"/>
      <dgm:spPr/>
      <dgm:t>
        <a:bodyPr/>
        <a:lstStyle/>
        <a:p>
          <a:endParaRPr lang="ru-RU"/>
        </a:p>
      </dgm:t>
    </dgm:pt>
    <dgm:pt modelId="{77EB921C-A853-468E-B570-C02B35060FA2}" type="pres">
      <dgm:prSet presAssocID="{93ABFDE8-BDA2-4797-9150-CFEF91F4DBCA}" presName="hierChild6" presStyleCnt="0"/>
      <dgm:spPr/>
    </dgm:pt>
    <dgm:pt modelId="{01E896FF-EE7C-41F1-95C2-73E7F105C62D}" type="pres">
      <dgm:prSet presAssocID="{93ABFDE8-BDA2-4797-9150-CFEF91F4DBCA}" presName="hierChild7" presStyleCnt="0"/>
      <dgm:spPr/>
    </dgm:pt>
  </dgm:ptLst>
  <dgm:cxnLst>
    <dgm:cxn modelId="{418D363D-DD95-4619-90DF-E20415522447}" srcId="{A965CC7C-C4BB-4D92-B975-BC707D9BC6E9}" destId="{D734BD76-5ACE-4ED4-AC1A-F3E31F3C1780}" srcOrd="0" destOrd="0" parTransId="{6B1A3491-8019-43DD-AD71-8126B0694F9E}" sibTransId="{1A58F3B9-C2F8-4D29-9F6A-5E0E410814F8}"/>
    <dgm:cxn modelId="{3CF898EA-55F2-4821-99BE-BE7425CD5B24}" type="presOf" srcId="{44252259-BDF5-4A7E-A4D6-588FE3730909}" destId="{01080782-477B-4455-813E-B0EDB4BDEF69}" srcOrd="0" destOrd="0" presId="urn:microsoft.com/office/officeart/2005/8/layout/orgChart1"/>
    <dgm:cxn modelId="{F2C384D5-5B4C-4583-8A08-68DAC0D962B0}" type="presOf" srcId="{278B2A86-71E8-45BB-992A-BAACD2732BB2}" destId="{34C324C4-BB12-44A8-AF14-AC3581BB2AD7}" srcOrd="0" destOrd="0" presId="urn:microsoft.com/office/officeart/2005/8/layout/orgChart1"/>
    <dgm:cxn modelId="{5ECC422A-5E29-492C-83A3-5E7F0A268CB3}" type="presOf" srcId="{590C60F8-66B6-43BB-876C-2AA312E1030C}" destId="{61164B85-6F1E-4FE1-8309-429907DDED49}" srcOrd="0" destOrd="0" presId="urn:microsoft.com/office/officeart/2005/8/layout/orgChart1"/>
    <dgm:cxn modelId="{222F93AA-34F4-4B2B-A979-006E36AB5A06}" type="presOf" srcId="{D734BD76-5ACE-4ED4-AC1A-F3E31F3C1780}" destId="{7DE4BF8B-7660-48A0-AC63-91D70A266F95}" srcOrd="0" destOrd="0" presId="urn:microsoft.com/office/officeart/2005/8/layout/orgChart1"/>
    <dgm:cxn modelId="{4DB9CD73-789B-433B-8130-0AC50FE4BCAE}" type="presOf" srcId="{02E1AAAD-6B57-4CF9-832D-D3ABFDAA4EF8}" destId="{2ED553A9-6DF7-4F82-88D4-325E0B7D26A7}" srcOrd="1" destOrd="0" presId="urn:microsoft.com/office/officeart/2005/8/layout/orgChart1"/>
    <dgm:cxn modelId="{4CD64192-FFDF-4E9C-B997-3E80127BF669}" type="presOf" srcId="{A965CC7C-C4BB-4D92-B975-BC707D9BC6E9}" destId="{43C64B28-0E63-40DE-A0F0-34B519863B72}" srcOrd="0" destOrd="0" presId="urn:microsoft.com/office/officeart/2005/8/layout/orgChart1"/>
    <dgm:cxn modelId="{BEC1CBA6-7478-4334-A851-D7AFD4FF2CD4}" type="presOf" srcId="{815F4EDD-963C-4A33-AC9B-AC0B2D23D734}" destId="{70C06473-CD32-4933-8F47-56A605A71AA2}" srcOrd="0" destOrd="0" presId="urn:microsoft.com/office/officeart/2005/8/layout/orgChart1"/>
    <dgm:cxn modelId="{005E06E4-29F2-44B1-97A2-F31C19823E49}" srcId="{02E1AAAD-6B57-4CF9-832D-D3ABFDAA4EF8}" destId="{44252259-BDF5-4A7E-A4D6-588FE3730909}" srcOrd="2" destOrd="0" parTransId="{C8C7AA8C-7531-4058-924F-108352A4F8B0}" sibTransId="{AFF7BAB2-AA5D-4C77-8A5C-C4545CFDBC3F}"/>
    <dgm:cxn modelId="{40656E40-69C5-4118-A432-91DFA2EA4A1C}" srcId="{02E1AAAD-6B57-4CF9-832D-D3ABFDAA4EF8}" destId="{A965CC7C-C4BB-4D92-B975-BC707D9BC6E9}" srcOrd="4" destOrd="0" parTransId="{815F4EDD-963C-4A33-AC9B-AC0B2D23D734}" sibTransId="{52C59F98-C272-4F57-9DB8-D38EA37ABB22}"/>
    <dgm:cxn modelId="{B6C222B9-58F5-4E5A-B504-100A9F3FC935}" type="presOf" srcId="{93ABFDE8-BDA2-4797-9150-CFEF91F4DBCA}" destId="{BEEF61E4-3951-4433-9EBB-FF0E6AD43318}" srcOrd="0" destOrd="0" presId="urn:microsoft.com/office/officeart/2005/8/layout/orgChart1"/>
    <dgm:cxn modelId="{89F4472E-1FAE-4783-987A-AE41A5CE7135}" type="presOf" srcId="{E972D358-18A8-46BF-B8CC-F859FBBC03B8}" destId="{72253EC8-0D21-4E68-A665-3FC3A5F5C67A}" srcOrd="0" destOrd="0" presId="urn:microsoft.com/office/officeart/2005/8/layout/orgChart1"/>
    <dgm:cxn modelId="{F88F508F-40A6-4F32-A468-CF19BF116081}" type="presOf" srcId="{A965CC7C-C4BB-4D92-B975-BC707D9BC6E9}" destId="{D1159B7D-7F3F-4DB5-B59C-A5717AB11B2B}" srcOrd="1" destOrd="0" presId="urn:microsoft.com/office/officeart/2005/8/layout/orgChart1"/>
    <dgm:cxn modelId="{23DD9929-DA4A-4141-9912-9244C4C726A0}" srcId="{CFEC4ED8-E35E-43E0-817E-099F9D5E0550}" destId="{02E1AAAD-6B57-4CF9-832D-D3ABFDAA4EF8}" srcOrd="0" destOrd="0" parTransId="{08136470-C653-4BC5-A200-5729D3C0F105}" sibTransId="{1F7298C7-7DB3-41B3-A8DB-A04E03E99AE0}"/>
    <dgm:cxn modelId="{3E6ECA74-A25B-4DD5-AB91-A5C5C1417EE2}" type="presOf" srcId="{532D21FF-FA5A-458C-9B30-3E49833CD72B}" destId="{96914E59-2292-4CBE-A72D-266306A8ACB2}" srcOrd="1" destOrd="0" presId="urn:microsoft.com/office/officeart/2005/8/layout/orgChart1"/>
    <dgm:cxn modelId="{8C79E2F2-DA13-4937-A02E-7418FF248BD6}" type="presOf" srcId="{0BF904D8-5CFB-45CD-9CBA-C1BF5990B1B0}" destId="{B19E10E8-694B-458B-800D-E6D803FE9D23}" srcOrd="1" destOrd="0" presId="urn:microsoft.com/office/officeart/2005/8/layout/orgChart1"/>
    <dgm:cxn modelId="{D5893D1A-5F3A-48E3-B106-194B8B70B3C3}" type="presOf" srcId="{7FE435D0-ABDE-4E9E-98D6-D5E2C6FA5BCA}" destId="{1E9DFEC2-3CD0-4812-85C3-E88285405B98}" srcOrd="0" destOrd="0" presId="urn:microsoft.com/office/officeart/2005/8/layout/orgChart1"/>
    <dgm:cxn modelId="{B515678B-FE16-4FF4-BD9E-42842E46ACC7}" type="presOf" srcId="{2188CC2F-FA8C-4F45-A501-2C07708FB900}" destId="{FBD3A2AF-52CC-4C2A-A1C8-FF8FE6C4B672}" srcOrd="0" destOrd="0" presId="urn:microsoft.com/office/officeart/2005/8/layout/orgChart1"/>
    <dgm:cxn modelId="{EAB2047C-AC6B-4378-9C18-60240778B286}" type="presOf" srcId="{02E1AAAD-6B57-4CF9-832D-D3ABFDAA4EF8}" destId="{C7D7B91C-1B3C-49E2-85F6-20087F0AEE0C}" srcOrd="0" destOrd="0" presId="urn:microsoft.com/office/officeart/2005/8/layout/orgChart1"/>
    <dgm:cxn modelId="{561F938E-996C-4BDE-B7B6-7969A7709420}" type="presOf" srcId="{C8C7AA8C-7531-4058-924F-108352A4F8B0}" destId="{77B230E6-2276-4210-9C76-84D1CDEDF523}" srcOrd="0" destOrd="0" presId="urn:microsoft.com/office/officeart/2005/8/layout/orgChart1"/>
    <dgm:cxn modelId="{7FF557DA-1D08-4992-A0A7-B32DAFDCBDA2}" type="presOf" srcId="{A1FEEF9F-6D62-4937-9DAC-4F568D7B3746}" destId="{88DDF6C1-1C39-4437-AFC5-C9F77DE20674}" srcOrd="0" destOrd="0" presId="urn:microsoft.com/office/officeart/2005/8/layout/orgChart1"/>
    <dgm:cxn modelId="{9AC3B956-4236-4134-9367-7C6F921758FA}" type="presOf" srcId="{36522F08-4BB1-4DB4-8EB3-3928CB049CEB}" destId="{DAB08B5C-0AA0-4726-8441-D1C8C8E69F93}" srcOrd="1" destOrd="0" presId="urn:microsoft.com/office/officeart/2005/8/layout/orgChart1"/>
    <dgm:cxn modelId="{0ADBC044-443E-407B-AAE6-5F9519D95ADB}" type="presOf" srcId="{278B2A86-71E8-45BB-992A-BAACD2732BB2}" destId="{661A5314-F1DB-4E00-8F2E-62D8FB00C0D9}" srcOrd="1" destOrd="0" presId="urn:microsoft.com/office/officeart/2005/8/layout/orgChart1"/>
    <dgm:cxn modelId="{5A3C3A44-57DC-4786-B44C-81006626C5CA}" type="presOf" srcId="{CFEC4ED8-E35E-43E0-817E-099F9D5E0550}" destId="{2FE369C8-C4A2-4788-8050-123A7265A206}" srcOrd="0" destOrd="0" presId="urn:microsoft.com/office/officeart/2005/8/layout/orgChart1"/>
    <dgm:cxn modelId="{ACC9F642-24F8-48D5-9C73-98214E0AA29F}" srcId="{02E1AAAD-6B57-4CF9-832D-D3ABFDAA4EF8}" destId="{36522F08-4BB1-4DB4-8EB3-3928CB049CEB}" srcOrd="6" destOrd="0" parTransId="{7FE435D0-ABDE-4E9E-98D6-D5E2C6FA5BCA}" sibTransId="{CF4CB789-9879-42B6-93F8-5139C36B90BB}"/>
    <dgm:cxn modelId="{94E9999D-A2F1-4E71-AE8D-A7F6770D1FAD}" type="presOf" srcId="{D734BD76-5ACE-4ED4-AC1A-F3E31F3C1780}" destId="{2F7DE66A-9CF8-4EC0-A13E-2D417FE0A244}" srcOrd="1" destOrd="0" presId="urn:microsoft.com/office/officeart/2005/8/layout/orgChart1"/>
    <dgm:cxn modelId="{AA7FCBFA-4F4F-408D-B7BB-8B04C8C6D771}" type="presOf" srcId="{532D21FF-FA5A-458C-9B30-3E49833CD72B}" destId="{87D84F68-D4AB-429D-9850-40FD053C53A3}" srcOrd="0" destOrd="0" presId="urn:microsoft.com/office/officeart/2005/8/layout/orgChart1"/>
    <dgm:cxn modelId="{A88471E1-6658-49B0-805A-E715A873883A}" type="presOf" srcId="{44252259-BDF5-4A7E-A4D6-588FE3730909}" destId="{8A539598-571B-48DC-848F-EEE5D3494B6F}" srcOrd="1" destOrd="0" presId="urn:microsoft.com/office/officeart/2005/8/layout/orgChart1"/>
    <dgm:cxn modelId="{E06B692D-9E86-422E-A6BA-E8B7414EB76F}" srcId="{02E1AAAD-6B57-4CF9-832D-D3ABFDAA4EF8}" destId="{0BF904D8-5CFB-45CD-9CBA-C1BF5990B1B0}" srcOrd="3" destOrd="0" parTransId="{E972D358-18A8-46BF-B8CC-F859FBBC03B8}" sibTransId="{721504E6-CF20-4E8A-97D2-CE78733970A2}"/>
    <dgm:cxn modelId="{A44E5A15-4583-4652-940A-56B854C4D897}" type="presOf" srcId="{36522F08-4BB1-4DB4-8EB3-3928CB049CEB}" destId="{CD78443E-4BF3-4DD0-9713-28ABBFC719A2}" srcOrd="0" destOrd="0" presId="urn:microsoft.com/office/officeart/2005/8/layout/orgChart1"/>
    <dgm:cxn modelId="{5C3D444C-1179-41A0-B7C4-45DFBAE5B9AB}" type="presOf" srcId="{6B1A3491-8019-43DD-AD71-8126B0694F9E}" destId="{A6F9452B-16B2-4100-A51A-1620AAD82D6A}" srcOrd="0" destOrd="0" presId="urn:microsoft.com/office/officeart/2005/8/layout/orgChart1"/>
    <dgm:cxn modelId="{7EB10F7D-4984-41E4-93C7-F5AF2EC73975}" type="presOf" srcId="{0BF904D8-5CFB-45CD-9CBA-C1BF5990B1B0}" destId="{098CFD54-43C5-4A9F-8EF4-333BF21FDD6B}" srcOrd="0" destOrd="0" presId="urn:microsoft.com/office/officeart/2005/8/layout/orgChart1"/>
    <dgm:cxn modelId="{37EADE99-B244-4B28-9352-765834C47539}" type="presOf" srcId="{93ABFDE8-BDA2-4797-9150-CFEF91F4DBCA}" destId="{A2EF4961-9476-4CBA-BCA9-91CF33A6326F}" srcOrd="1" destOrd="0" presId="urn:microsoft.com/office/officeart/2005/8/layout/orgChart1"/>
    <dgm:cxn modelId="{D02E7EA9-1056-439D-A2D6-07FB72D48B22}" srcId="{02E1AAAD-6B57-4CF9-832D-D3ABFDAA4EF8}" destId="{93ABFDE8-BDA2-4797-9150-CFEF91F4DBCA}" srcOrd="1" destOrd="0" parTransId="{A1FEEF9F-6D62-4937-9DAC-4F568D7B3746}" sibTransId="{A1BC8530-D374-46CA-A500-BF74146B3FE8}"/>
    <dgm:cxn modelId="{40B01346-15F2-439E-BCCF-58999FA361C8}" srcId="{02E1AAAD-6B57-4CF9-832D-D3ABFDAA4EF8}" destId="{278B2A86-71E8-45BB-992A-BAACD2732BB2}" srcOrd="0" destOrd="0" parTransId="{2188CC2F-FA8C-4F45-A501-2C07708FB900}" sibTransId="{A43E331F-E64E-4782-B183-5800E57C21BB}"/>
    <dgm:cxn modelId="{45F50614-4728-4B12-B5A0-D3FDBC346A45}" srcId="{02E1AAAD-6B57-4CF9-832D-D3ABFDAA4EF8}" destId="{532D21FF-FA5A-458C-9B30-3E49833CD72B}" srcOrd="5" destOrd="0" parTransId="{590C60F8-66B6-43BB-876C-2AA312E1030C}" sibTransId="{504B15DB-2848-4A89-BD2D-9D589FAE7BBF}"/>
    <dgm:cxn modelId="{1900651F-A5B2-41B3-A2C9-71520D2D5C3F}" type="presParOf" srcId="{2FE369C8-C4A2-4788-8050-123A7265A206}" destId="{7D662D6B-DDE7-44B0-814B-F0FB808645B5}" srcOrd="0" destOrd="0" presId="urn:microsoft.com/office/officeart/2005/8/layout/orgChart1"/>
    <dgm:cxn modelId="{6369F33E-1FB3-4522-99EA-14AEEB81F79C}" type="presParOf" srcId="{7D662D6B-DDE7-44B0-814B-F0FB808645B5}" destId="{83342B55-D3E2-479E-B0EC-9FB0C9E4B54D}" srcOrd="0" destOrd="0" presId="urn:microsoft.com/office/officeart/2005/8/layout/orgChart1"/>
    <dgm:cxn modelId="{DA8FCD14-4037-48B7-A416-2FA6C5DD94E9}" type="presParOf" srcId="{83342B55-D3E2-479E-B0EC-9FB0C9E4B54D}" destId="{C7D7B91C-1B3C-49E2-85F6-20087F0AEE0C}" srcOrd="0" destOrd="0" presId="urn:microsoft.com/office/officeart/2005/8/layout/orgChart1"/>
    <dgm:cxn modelId="{F8AA7EDF-F847-44DF-B3E1-1390093F7F2C}" type="presParOf" srcId="{83342B55-D3E2-479E-B0EC-9FB0C9E4B54D}" destId="{2ED553A9-6DF7-4F82-88D4-325E0B7D26A7}" srcOrd="1" destOrd="0" presId="urn:microsoft.com/office/officeart/2005/8/layout/orgChart1"/>
    <dgm:cxn modelId="{DB8E3489-93C0-430D-BBFD-F23DACA1A579}" type="presParOf" srcId="{7D662D6B-DDE7-44B0-814B-F0FB808645B5}" destId="{DCF970C2-3152-4182-A434-93E2C80ACD32}" srcOrd="1" destOrd="0" presId="urn:microsoft.com/office/officeart/2005/8/layout/orgChart1"/>
    <dgm:cxn modelId="{80261D3C-1464-4FA8-BABE-56AE3782C2B6}" type="presParOf" srcId="{DCF970C2-3152-4182-A434-93E2C80ACD32}" destId="{77B230E6-2276-4210-9C76-84D1CDEDF523}" srcOrd="0" destOrd="0" presId="urn:microsoft.com/office/officeart/2005/8/layout/orgChart1"/>
    <dgm:cxn modelId="{197A6291-83DA-4173-99B1-F2DFAB48A5F7}" type="presParOf" srcId="{DCF970C2-3152-4182-A434-93E2C80ACD32}" destId="{0482C370-CCC3-4DDF-8967-9532F3C54157}" srcOrd="1" destOrd="0" presId="urn:microsoft.com/office/officeart/2005/8/layout/orgChart1"/>
    <dgm:cxn modelId="{C8886AD1-4EA8-4784-AE26-D61F5940971D}" type="presParOf" srcId="{0482C370-CCC3-4DDF-8967-9532F3C54157}" destId="{6B78C046-4423-48C3-B6D1-49F2C8AA46DC}" srcOrd="0" destOrd="0" presId="urn:microsoft.com/office/officeart/2005/8/layout/orgChart1"/>
    <dgm:cxn modelId="{796FCD7C-4F39-4DFD-824A-BC8A5D7B5313}" type="presParOf" srcId="{6B78C046-4423-48C3-B6D1-49F2C8AA46DC}" destId="{01080782-477B-4455-813E-B0EDB4BDEF69}" srcOrd="0" destOrd="0" presId="urn:microsoft.com/office/officeart/2005/8/layout/orgChart1"/>
    <dgm:cxn modelId="{B0B97489-D07E-4E16-A423-D4E11B745B60}" type="presParOf" srcId="{6B78C046-4423-48C3-B6D1-49F2C8AA46DC}" destId="{8A539598-571B-48DC-848F-EEE5D3494B6F}" srcOrd="1" destOrd="0" presId="urn:microsoft.com/office/officeart/2005/8/layout/orgChart1"/>
    <dgm:cxn modelId="{7F5E35FD-D5B8-4629-BEAC-BC884DB6EE09}" type="presParOf" srcId="{0482C370-CCC3-4DDF-8967-9532F3C54157}" destId="{A6898B1F-805C-4BE4-BED2-0DB9C77A2182}" srcOrd="1" destOrd="0" presId="urn:microsoft.com/office/officeart/2005/8/layout/orgChart1"/>
    <dgm:cxn modelId="{94EDB68A-1F45-494B-8264-78B211DF1658}" type="presParOf" srcId="{0482C370-CCC3-4DDF-8967-9532F3C54157}" destId="{FED5BD8C-D9C9-4191-BC2D-009863FE0ACA}" srcOrd="2" destOrd="0" presId="urn:microsoft.com/office/officeart/2005/8/layout/orgChart1"/>
    <dgm:cxn modelId="{EE5217CD-984B-4770-ABDB-D49D0B0FA736}" type="presParOf" srcId="{DCF970C2-3152-4182-A434-93E2C80ACD32}" destId="{72253EC8-0D21-4E68-A665-3FC3A5F5C67A}" srcOrd="2" destOrd="0" presId="urn:microsoft.com/office/officeart/2005/8/layout/orgChart1"/>
    <dgm:cxn modelId="{E7FB5B87-5BED-404A-9CDC-8DF1BF88246B}" type="presParOf" srcId="{DCF970C2-3152-4182-A434-93E2C80ACD32}" destId="{F6C9118B-D0BF-4EE1-9C4C-10DDF3E8F625}" srcOrd="3" destOrd="0" presId="urn:microsoft.com/office/officeart/2005/8/layout/orgChart1"/>
    <dgm:cxn modelId="{E744A110-B1A8-457E-8A07-3118170EFCC0}" type="presParOf" srcId="{F6C9118B-D0BF-4EE1-9C4C-10DDF3E8F625}" destId="{0C0205D4-2FDE-4B19-9480-F814587CDB32}" srcOrd="0" destOrd="0" presId="urn:microsoft.com/office/officeart/2005/8/layout/orgChart1"/>
    <dgm:cxn modelId="{150C5CC4-3E14-498C-84B8-863D95219466}" type="presParOf" srcId="{0C0205D4-2FDE-4B19-9480-F814587CDB32}" destId="{098CFD54-43C5-4A9F-8EF4-333BF21FDD6B}" srcOrd="0" destOrd="0" presId="urn:microsoft.com/office/officeart/2005/8/layout/orgChart1"/>
    <dgm:cxn modelId="{FC828EC9-070B-4DF8-9164-A0D967FBD544}" type="presParOf" srcId="{0C0205D4-2FDE-4B19-9480-F814587CDB32}" destId="{B19E10E8-694B-458B-800D-E6D803FE9D23}" srcOrd="1" destOrd="0" presId="urn:microsoft.com/office/officeart/2005/8/layout/orgChart1"/>
    <dgm:cxn modelId="{A43D617E-50A5-46E4-85B8-BFB56E06A857}" type="presParOf" srcId="{F6C9118B-D0BF-4EE1-9C4C-10DDF3E8F625}" destId="{B46AD64A-5F15-4610-A36F-7FF108E7E0FF}" srcOrd="1" destOrd="0" presId="urn:microsoft.com/office/officeart/2005/8/layout/orgChart1"/>
    <dgm:cxn modelId="{B7897EAB-2978-412A-8752-98F09F3DE0E1}" type="presParOf" srcId="{F6C9118B-D0BF-4EE1-9C4C-10DDF3E8F625}" destId="{3F1CDE98-9BFB-46A4-B588-B1E84A4D033B}" srcOrd="2" destOrd="0" presId="urn:microsoft.com/office/officeart/2005/8/layout/orgChart1"/>
    <dgm:cxn modelId="{30DEAD43-DE0A-431D-96B4-FE745DC4DCD0}" type="presParOf" srcId="{DCF970C2-3152-4182-A434-93E2C80ACD32}" destId="{70C06473-CD32-4933-8F47-56A605A71AA2}" srcOrd="4" destOrd="0" presId="urn:microsoft.com/office/officeart/2005/8/layout/orgChart1"/>
    <dgm:cxn modelId="{356EE30B-E30F-408B-A59E-B14808C13689}" type="presParOf" srcId="{DCF970C2-3152-4182-A434-93E2C80ACD32}" destId="{1FEFD8EC-6D84-4077-97A0-BE8535281AF1}" srcOrd="5" destOrd="0" presId="urn:microsoft.com/office/officeart/2005/8/layout/orgChart1"/>
    <dgm:cxn modelId="{6F2572BB-0222-4A1C-BBC9-FCB49A07AE2C}" type="presParOf" srcId="{1FEFD8EC-6D84-4077-97A0-BE8535281AF1}" destId="{68E50483-317F-47FF-8B47-0D6FD4380CF5}" srcOrd="0" destOrd="0" presId="urn:microsoft.com/office/officeart/2005/8/layout/orgChart1"/>
    <dgm:cxn modelId="{E2CD481D-D124-44BA-A68C-55832C3B8E3F}" type="presParOf" srcId="{68E50483-317F-47FF-8B47-0D6FD4380CF5}" destId="{43C64B28-0E63-40DE-A0F0-34B519863B72}" srcOrd="0" destOrd="0" presId="urn:microsoft.com/office/officeart/2005/8/layout/orgChart1"/>
    <dgm:cxn modelId="{85A91B0C-99B4-477C-89F1-E49C53E94DA2}" type="presParOf" srcId="{68E50483-317F-47FF-8B47-0D6FD4380CF5}" destId="{D1159B7D-7F3F-4DB5-B59C-A5717AB11B2B}" srcOrd="1" destOrd="0" presId="urn:microsoft.com/office/officeart/2005/8/layout/orgChart1"/>
    <dgm:cxn modelId="{AE1E3768-A105-417A-AF3F-CE330B4EAC9B}" type="presParOf" srcId="{1FEFD8EC-6D84-4077-97A0-BE8535281AF1}" destId="{C0125AA3-B128-4B9D-8E56-A39952EB11B2}" srcOrd="1" destOrd="0" presId="urn:microsoft.com/office/officeart/2005/8/layout/orgChart1"/>
    <dgm:cxn modelId="{35014C68-592F-43D0-ABC2-4A0B1C784EE5}" type="presParOf" srcId="{C0125AA3-B128-4B9D-8E56-A39952EB11B2}" destId="{A6F9452B-16B2-4100-A51A-1620AAD82D6A}" srcOrd="0" destOrd="0" presId="urn:microsoft.com/office/officeart/2005/8/layout/orgChart1"/>
    <dgm:cxn modelId="{88B8A454-BFC6-4D1B-A955-0032C5C82102}" type="presParOf" srcId="{C0125AA3-B128-4B9D-8E56-A39952EB11B2}" destId="{7C506197-B29C-45B3-8F70-90811F89345C}" srcOrd="1" destOrd="0" presId="urn:microsoft.com/office/officeart/2005/8/layout/orgChart1"/>
    <dgm:cxn modelId="{32AEEF63-53B8-4C58-8202-E2E9E78F60E3}" type="presParOf" srcId="{7C506197-B29C-45B3-8F70-90811F89345C}" destId="{DE58B41F-BA30-419A-B122-AE20641FEA9C}" srcOrd="0" destOrd="0" presId="urn:microsoft.com/office/officeart/2005/8/layout/orgChart1"/>
    <dgm:cxn modelId="{A7E937BC-F9D0-4C2B-92CC-76834C9B8A0B}" type="presParOf" srcId="{DE58B41F-BA30-419A-B122-AE20641FEA9C}" destId="{7DE4BF8B-7660-48A0-AC63-91D70A266F95}" srcOrd="0" destOrd="0" presId="urn:microsoft.com/office/officeart/2005/8/layout/orgChart1"/>
    <dgm:cxn modelId="{C2EAB78D-15CB-4B7B-BB8F-6DD380C62368}" type="presParOf" srcId="{DE58B41F-BA30-419A-B122-AE20641FEA9C}" destId="{2F7DE66A-9CF8-4EC0-A13E-2D417FE0A244}" srcOrd="1" destOrd="0" presId="urn:microsoft.com/office/officeart/2005/8/layout/orgChart1"/>
    <dgm:cxn modelId="{0430AE21-A05C-481A-BFE2-9CED94579AD5}" type="presParOf" srcId="{7C506197-B29C-45B3-8F70-90811F89345C}" destId="{E9CA35CC-BA05-4A72-8CE9-33E463BB7ACB}" srcOrd="1" destOrd="0" presId="urn:microsoft.com/office/officeart/2005/8/layout/orgChart1"/>
    <dgm:cxn modelId="{4E0A968C-8B5E-4118-8799-484DFEDCC0FC}" type="presParOf" srcId="{7C506197-B29C-45B3-8F70-90811F89345C}" destId="{13044E7C-532A-4CCC-86BD-98B5FEB08D2B}" srcOrd="2" destOrd="0" presId="urn:microsoft.com/office/officeart/2005/8/layout/orgChart1"/>
    <dgm:cxn modelId="{E4F55D1E-2233-43FB-9080-7E8725F32454}" type="presParOf" srcId="{1FEFD8EC-6D84-4077-97A0-BE8535281AF1}" destId="{1AEBE2A6-A7B1-4BEB-A59A-AA43E3D86A8A}" srcOrd="2" destOrd="0" presId="urn:microsoft.com/office/officeart/2005/8/layout/orgChart1"/>
    <dgm:cxn modelId="{931F8330-71CC-4967-BCAF-EF2BE2C4988E}" type="presParOf" srcId="{DCF970C2-3152-4182-A434-93E2C80ACD32}" destId="{61164B85-6F1E-4FE1-8309-429907DDED49}" srcOrd="6" destOrd="0" presId="urn:microsoft.com/office/officeart/2005/8/layout/orgChart1"/>
    <dgm:cxn modelId="{444663E1-3CC9-4E73-B365-88B91E44F769}" type="presParOf" srcId="{DCF970C2-3152-4182-A434-93E2C80ACD32}" destId="{19ADABE9-8E15-4A65-9253-AE3DFCF9B834}" srcOrd="7" destOrd="0" presId="urn:microsoft.com/office/officeart/2005/8/layout/orgChart1"/>
    <dgm:cxn modelId="{C977E027-BCBA-49CE-AE31-6083C19C1E15}" type="presParOf" srcId="{19ADABE9-8E15-4A65-9253-AE3DFCF9B834}" destId="{5C01013D-0F58-4F38-B2C2-22B8A678F7B1}" srcOrd="0" destOrd="0" presId="urn:microsoft.com/office/officeart/2005/8/layout/orgChart1"/>
    <dgm:cxn modelId="{B9C2C69C-FD1F-4F06-BFD0-57A6B46B3D65}" type="presParOf" srcId="{5C01013D-0F58-4F38-B2C2-22B8A678F7B1}" destId="{87D84F68-D4AB-429D-9850-40FD053C53A3}" srcOrd="0" destOrd="0" presId="urn:microsoft.com/office/officeart/2005/8/layout/orgChart1"/>
    <dgm:cxn modelId="{EEE9392F-D92A-44AE-817A-CFBFD641C867}" type="presParOf" srcId="{5C01013D-0F58-4F38-B2C2-22B8A678F7B1}" destId="{96914E59-2292-4CBE-A72D-266306A8ACB2}" srcOrd="1" destOrd="0" presId="urn:microsoft.com/office/officeart/2005/8/layout/orgChart1"/>
    <dgm:cxn modelId="{51D8DDD3-9B2A-4BEC-BE30-E6A2A5F57FBA}" type="presParOf" srcId="{19ADABE9-8E15-4A65-9253-AE3DFCF9B834}" destId="{F687737C-791D-4F82-9918-0EED527A58D5}" srcOrd="1" destOrd="0" presId="urn:microsoft.com/office/officeart/2005/8/layout/orgChart1"/>
    <dgm:cxn modelId="{3C65359E-BA3D-4E43-8E31-1BF1CD0C665C}" type="presParOf" srcId="{19ADABE9-8E15-4A65-9253-AE3DFCF9B834}" destId="{B24200E6-096C-40C9-B617-50176DF7A076}" srcOrd="2" destOrd="0" presId="urn:microsoft.com/office/officeart/2005/8/layout/orgChart1"/>
    <dgm:cxn modelId="{3A1913BF-C5D1-4378-90D4-875A36FDE99E}" type="presParOf" srcId="{DCF970C2-3152-4182-A434-93E2C80ACD32}" destId="{1E9DFEC2-3CD0-4812-85C3-E88285405B98}" srcOrd="8" destOrd="0" presId="urn:microsoft.com/office/officeart/2005/8/layout/orgChart1"/>
    <dgm:cxn modelId="{816EDBEA-1EFB-4C07-9172-825A7A2F0CB9}" type="presParOf" srcId="{DCF970C2-3152-4182-A434-93E2C80ACD32}" destId="{C44F6B02-4BDE-4E3D-9532-EBC154CEBDBC}" srcOrd="9" destOrd="0" presId="urn:microsoft.com/office/officeart/2005/8/layout/orgChart1"/>
    <dgm:cxn modelId="{EE41491A-845C-4BF0-8CFB-F7BFCED58234}" type="presParOf" srcId="{C44F6B02-4BDE-4E3D-9532-EBC154CEBDBC}" destId="{7B47ECF7-DD47-457C-A70C-1A7AF4AF6402}" srcOrd="0" destOrd="0" presId="urn:microsoft.com/office/officeart/2005/8/layout/orgChart1"/>
    <dgm:cxn modelId="{4BD8D44A-0C35-4005-85BB-E48C97F2812B}" type="presParOf" srcId="{7B47ECF7-DD47-457C-A70C-1A7AF4AF6402}" destId="{CD78443E-4BF3-4DD0-9713-28ABBFC719A2}" srcOrd="0" destOrd="0" presId="urn:microsoft.com/office/officeart/2005/8/layout/orgChart1"/>
    <dgm:cxn modelId="{B5F6BECB-F8C0-4524-B5A0-BA02E719F269}" type="presParOf" srcId="{7B47ECF7-DD47-457C-A70C-1A7AF4AF6402}" destId="{DAB08B5C-0AA0-4726-8441-D1C8C8E69F93}" srcOrd="1" destOrd="0" presId="urn:microsoft.com/office/officeart/2005/8/layout/orgChart1"/>
    <dgm:cxn modelId="{430C3D37-234C-4A51-9CA3-52069897AB01}" type="presParOf" srcId="{C44F6B02-4BDE-4E3D-9532-EBC154CEBDBC}" destId="{3ECE6F4C-DC46-4D4B-99B4-705D5BA28836}" srcOrd="1" destOrd="0" presId="urn:microsoft.com/office/officeart/2005/8/layout/orgChart1"/>
    <dgm:cxn modelId="{AA80AFB0-3696-4549-9433-E7AD6A6D3D10}" type="presParOf" srcId="{C44F6B02-4BDE-4E3D-9532-EBC154CEBDBC}" destId="{300798C6-FB8F-47EF-88E5-7B1D1530A324}" srcOrd="2" destOrd="0" presId="urn:microsoft.com/office/officeart/2005/8/layout/orgChart1"/>
    <dgm:cxn modelId="{CF686722-611B-4EF0-BE89-BBF930312D88}" type="presParOf" srcId="{7D662D6B-DDE7-44B0-814B-F0FB808645B5}" destId="{884BBC83-5CF9-4407-9453-2E144B5C4C6D}" srcOrd="2" destOrd="0" presId="urn:microsoft.com/office/officeart/2005/8/layout/orgChart1"/>
    <dgm:cxn modelId="{349C1C37-593C-411B-BED1-6A15015A7625}" type="presParOf" srcId="{884BBC83-5CF9-4407-9453-2E144B5C4C6D}" destId="{FBD3A2AF-52CC-4C2A-A1C8-FF8FE6C4B672}" srcOrd="0" destOrd="0" presId="urn:microsoft.com/office/officeart/2005/8/layout/orgChart1"/>
    <dgm:cxn modelId="{972B14F4-4308-46DB-B19C-D4A66E193A9B}" type="presParOf" srcId="{884BBC83-5CF9-4407-9453-2E144B5C4C6D}" destId="{2E85EDAF-88E8-49B8-8567-B6AD316441F1}" srcOrd="1" destOrd="0" presId="urn:microsoft.com/office/officeart/2005/8/layout/orgChart1"/>
    <dgm:cxn modelId="{04176141-7FD3-44C4-9CA5-51D15D7478ED}" type="presParOf" srcId="{2E85EDAF-88E8-49B8-8567-B6AD316441F1}" destId="{6DC8AE8D-64E3-4523-BD87-97D4D9269D1E}" srcOrd="0" destOrd="0" presId="urn:microsoft.com/office/officeart/2005/8/layout/orgChart1"/>
    <dgm:cxn modelId="{3A2E1933-CA19-49D8-A18C-373F5F52B54D}" type="presParOf" srcId="{6DC8AE8D-64E3-4523-BD87-97D4D9269D1E}" destId="{34C324C4-BB12-44A8-AF14-AC3581BB2AD7}" srcOrd="0" destOrd="0" presId="urn:microsoft.com/office/officeart/2005/8/layout/orgChart1"/>
    <dgm:cxn modelId="{0D687E87-34BD-4070-8A89-78AE864D92C7}" type="presParOf" srcId="{6DC8AE8D-64E3-4523-BD87-97D4D9269D1E}" destId="{661A5314-F1DB-4E00-8F2E-62D8FB00C0D9}" srcOrd="1" destOrd="0" presId="urn:microsoft.com/office/officeart/2005/8/layout/orgChart1"/>
    <dgm:cxn modelId="{840C570B-6B86-4031-A376-B51E6FE0669D}" type="presParOf" srcId="{2E85EDAF-88E8-49B8-8567-B6AD316441F1}" destId="{0F4A4A7F-E5B1-4C46-B25D-229CDF5FBAE6}" srcOrd="1" destOrd="0" presId="urn:microsoft.com/office/officeart/2005/8/layout/orgChart1"/>
    <dgm:cxn modelId="{F04CF441-B638-4026-A94F-8E7BD15A4478}" type="presParOf" srcId="{2E85EDAF-88E8-49B8-8567-B6AD316441F1}" destId="{CAB41E8A-A0B9-42E9-9780-1209E0A7AC0E}" srcOrd="2" destOrd="0" presId="urn:microsoft.com/office/officeart/2005/8/layout/orgChart1"/>
    <dgm:cxn modelId="{7DAED086-66F3-4CC1-AE36-2048BEC8CDBF}" type="presParOf" srcId="{884BBC83-5CF9-4407-9453-2E144B5C4C6D}" destId="{88DDF6C1-1C39-4437-AFC5-C9F77DE20674}" srcOrd="2" destOrd="0" presId="urn:microsoft.com/office/officeart/2005/8/layout/orgChart1"/>
    <dgm:cxn modelId="{E94E1D4E-D5D4-4277-909F-A4143B319812}" type="presParOf" srcId="{884BBC83-5CF9-4407-9453-2E144B5C4C6D}" destId="{2F32F76E-78C4-4318-AEEF-90BC3E3F3E0F}" srcOrd="3" destOrd="0" presId="urn:microsoft.com/office/officeart/2005/8/layout/orgChart1"/>
    <dgm:cxn modelId="{5F92C201-F8B6-49E5-B78D-C865669159BF}" type="presParOf" srcId="{2F32F76E-78C4-4318-AEEF-90BC3E3F3E0F}" destId="{A1E2DFC0-D2BB-4A05-988E-2E5AC173311F}" srcOrd="0" destOrd="0" presId="urn:microsoft.com/office/officeart/2005/8/layout/orgChart1"/>
    <dgm:cxn modelId="{F138FA44-91FE-4074-AA7C-ABB8CFA04907}" type="presParOf" srcId="{A1E2DFC0-D2BB-4A05-988E-2E5AC173311F}" destId="{BEEF61E4-3951-4433-9EBB-FF0E6AD43318}" srcOrd="0" destOrd="0" presId="urn:microsoft.com/office/officeart/2005/8/layout/orgChart1"/>
    <dgm:cxn modelId="{BF1ACCF3-9E57-4F0A-AD6C-80C182599977}" type="presParOf" srcId="{A1E2DFC0-D2BB-4A05-988E-2E5AC173311F}" destId="{A2EF4961-9476-4CBA-BCA9-91CF33A6326F}" srcOrd="1" destOrd="0" presId="urn:microsoft.com/office/officeart/2005/8/layout/orgChart1"/>
    <dgm:cxn modelId="{21D05A20-6189-414E-91C7-942D3872D1F1}" type="presParOf" srcId="{2F32F76E-78C4-4318-AEEF-90BC3E3F3E0F}" destId="{77EB921C-A853-468E-B570-C02B35060FA2}" srcOrd="1" destOrd="0" presId="urn:microsoft.com/office/officeart/2005/8/layout/orgChart1"/>
    <dgm:cxn modelId="{6664F932-9411-4E54-ADF0-4E53C464E8F0}" type="presParOf" srcId="{2F32F76E-78C4-4318-AEEF-90BC3E3F3E0F}" destId="{01E896FF-EE7C-41F1-95C2-73E7F105C62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DF6C1-1C39-4437-AFC5-C9F77DE20674}">
      <dsp:nvSpPr>
        <dsp:cNvPr id="0" name=""/>
        <dsp:cNvSpPr/>
      </dsp:nvSpPr>
      <dsp:spPr>
        <a:xfrm>
          <a:off x="4143375" y="845067"/>
          <a:ext cx="148965" cy="652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611"/>
              </a:lnTo>
              <a:lnTo>
                <a:pt x="148965" y="652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3A2AF-52CC-4C2A-A1C8-FF8FE6C4B672}">
      <dsp:nvSpPr>
        <dsp:cNvPr id="0" name=""/>
        <dsp:cNvSpPr/>
      </dsp:nvSpPr>
      <dsp:spPr>
        <a:xfrm>
          <a:off x="3994409" y="845067"/>
          <a:ext cx="148965" cy="652611"/>
        </a:xfrm>
        <a:custGeom>
          <a:avLst/>
          <a:gdLst/>
          <a:ahLst/>
          <a:cxnLst/>
          <a:rect l="0" t="0" r="0" b="0"/>
          <a:pathLst>
            <a:path>
              <a:moveTo>
                <a:pt x="148965" y="0"/>
              </a:moveTo>
              <a:lnTo>
                <a:pt x="148965" y="652611"/>
              </a:lnTo>
              <a:lnTo>
                <a:pt x="0" y="652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DFEC2-3CD0-4812-85C3-E88285405B98}">
      <dsp:nvSpPr>
        <dsp:cNvPr id="0" name=""/>
        <dsp:cNvSpPr/>
      </dsp:nvSpPr>
      <dsp:spPr>
        <a:xfrm>
          <a:off x="4143375" y="845067"/>
          <a:ext cx="3433306" cy="1305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258"/>
              </a:lnTo>
              <a:lnTo>
                <a:pt x="3433306" y="1156258"/>
              </a:lnTo>
              <a:lnTo>
                <a:pt x="3433306" y="1305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64B85-6F1E-4FE1-8309-429907DDED49}">
      <dsp:nvSpPr>
        <dsp:cNvPr id="0" name=""/>
        <dsp:cNvSpPr/>
      </dsp:nvSpPr>
      <dsp:spPr>
        <a:xfrm>
          <a:off x="4143375" y="845067"/>
          <a:ext cx="1716653" cy="1305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258"/>
              </a:lnTo>
              <a:lnTo>
                <a:pt x="1716653" y="1156258"/>
              </a:lnTo>
              <a:lnTo>
                <a:pt x="1716653" y="1305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9452B-16B2-4100-A51A-1620AAD82D6A}">
      <dsp:nvSpPr>
        <dsp:cNvPr id="0" name=""/>
        <dsp:cNvSpPr/>
      </dsp:nvSpPr>
      <dsp:spPr>
        <a:xfrm>
          <a:off x="2000254" y="4850586"/>
          <a:ext cx="1570624" cy="795483"/>
        </a:xfrm>
        <a:custGeom>
          <a:avLst/>
          <a:gdLst/>
          <a:ahLst/>
          <a:cxnLst/>
          <a:rect l="0" t="0" r="0" b="0"/>
          <a:pathLst>
            <a:path>
              <a:moveTo>
                <a:pt x="1570624" y="0"/>
              </a:moveTo>
              <a:lnTo>
                <a:pt x="0" y="7954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06473-CD32-4933-8F47-56A605A71AA2}">
      <dsp:nvSpPr>
        <dsp:cNvPr id="0" name=""/>
        <dsp:cNvSpPr/>
      </dsp:nvSpPr>
      <dsp:spPr>
        <a:xfrm>
          <a:off x="4092646" y="845067"/>
          <a:ext cx="91440" cy="1298059"/>
        </a:xfrm>
        <a:custGeom>
          <a:avLst/>
          <a:gdLst/>
          <a:ahLst/>
          <a:cxnLst/>
          <a:rect l="0" t="0" r="0" b="0"/>
          <a:pathLst>
            <a:path>
              <a:moveTo>
                <a:pt x="50728" y="0"/>
              </a:moveTo>
              <a:lnTo>
                <a:pt x="50728" y="1149093"/>
              </a:lnTo>
              <a:lnTo>
                <a:pt x="45720" y="1149093"/>
              </a:lnTo>
              <a:lnTo>
                <a:pt x="45720" y="12980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53EC8-0D21-4E68-A665-3FC3A5F5C67A}">
      <dsp:nvSpPr>
        <dsp:cNvPr id="0" name=""/>
        <dsp:cNvSpPr/>
      </dsp:nvSpPr>
      <dsp:spPr>
        <a:xfrm>
          <a:off x="2426721" y="845067"/>
          <a:ext cx="1716653" cy="1305223"/>
        </a:xfrm>
        <a:custGeom>
          <a:avLst/>
          <a:gdLst/>
          <a:ahLst/>
          <a:cxnLst/>
          <a:rect l="0" t="0" r="0" b="0"/>
          <a:pathLst>
            <a:path>
              <a:moveTo>
                <a:pt x="1716653" y="0"/>
              </a:moveTo>
              <a:lnTo>
                <a:pt x="1716653" y="1156258"/>
              </a:lnTo>
              <a:lnTo>
                <a:pt x="0" y="1156258"/>
              </a:lnTo>
              <a:lnTo>
                <a:pt x="0" y="1305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230E6-2276-4210-9C76-84D1CDEDF523}">
      <dsp:nvSpPr>
        <dsp:cNvPr id="0" name=""/>
        <dsp:cNvSpPr/>
      </dsp:nvSpPr>
      <dsp:spPr>
        <a:xfrm>
          <a:off x="710068" y="845067"/>
          <a:ext cx="3433306" cy="1305223"/>
        </a:xfrm>
        <a:custGeom>
          <a:avLst/>
          <a:gdLst/>
          <a:ahLst/>
          <a:cxnLst/>
          <a:rect l="0" t="0" r="0" b="0"/>
          <a:pathLst>
            <a:path>
              <a:moveTo>
                <a:pt x="3433306" y="0"/>
              </a:moveTo>
              <a:lnTo>
                <a:pt x="3433306" y="1156258"/>
              </a:lnTo>
              <a:lnTo>
                <a:pt x="0" y="1156258"/>
              </a:lnTo>
              <a:lnTo>
                <a:pt x="0" y="1305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D7B91C-1B3C-49E2-85F6-20087F0AEE0C}">
      <dsp:nvSpPr>
        <dsp:cNvPr id="0" name=""/>
        <dsp:cNvSpPr/>
      </dsp:nvSpPr>
      <dsp:spPr>
        <a:xfrm>
          <a:off x="2143126" y="135706"/>
          <a:ext cx="4000496" cy="70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Сбор ДШО «Планета Детства»</a:t>
          </a:r>
          <a:endParaRPr lang="ru-RU" sz="2400" kern="1200" dirty="0"/>
        </a:p>
      </dsp:txBody>
      <dsp:txXfrm>
        <a:off x="2143126" y="135706"/>
        <a:ext cx="4000496" cy="709360"/>
      </dsp:txXfrm>
    </dsp:sp>
    <dsp:sp modelId="{01080782-477B-4455-813E-B0EDB4BDEF69}">
      <dsp:nvSpPr>
        <dsp:cNvPr id="0" name=""/>
        <dsp:cNvSpPr/>
      </dsp:nvSpPr>
      <dsp:spPr>
        <a:xfrm>
          <a:off x="708" y="2150291"/>
          <a:ext cx="1418721" cy="2707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Комитет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«Законы школьной жизни»</a:t>
          </a:r>
          <a:endParaRPr lang="ru-RU" sz="2400" kern="1200" dirty="0"/>
        </a:p>
      </dsp:txBody>
      <dsp:txXfrm>
        <a:off x="708" y="2150291"/>
        <a:ext cx="1418721" cy="2707459"/>
      </dsp:txXfrm>
    </dsp:sp>
    <dsp:sp modelId="{098CFD54-43C5-4A9F-8EF4-333BF21FDD6B}">
      <dsp:nvSpPr>
        <dsp:cNvPr id="0" name=""/>
        <dsp:cNvSpPr/>
      </dsp:nvSpPr>
      <dsp:spPr>
        <a:xfrm>
          <a:off x="1717361" y="2150291"/>
          <a:ext cx="1418721" cy="2707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Комитет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«Жить надо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веселее»</a:t>
          </a:r>
          <a:endParaRPr lang="ru-RU" sz="2400" kern="1200" dirty="0"/>
        </a:p>
      </dsp:txBody>
      <dsp:txXfrm>
        <a:off x="1717361" y="2150291"/>
        <a:ext cx="1418721" cy="2707459"/>
      </dsp:txXfrm>
    </dsp:sp>
    <dsp:sp modelId="{43C64B28-0E63-40DE-A0F0-34B519863B72}">
      <dsp:nvSpPr>
        <dsp:cNvPr id="0" name=""/>
        <dsp:cNvSpPr/>
      </dsp:nvSpPr>
      <dsp:spPr>
        <a:xfrm>
          <a:off x="3429006" y="2143126"/>
          <a:ext cx="1418721" cy="2707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Комитет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>
              <a:latin typeface="Times New Roman" pitchFamily="18" charset="0"/>
              <a:cs typeface="Times New Roman" pitchFamily="18" charset="0"/>
            </a:rPr>
            <a:t>«Информбюро»</a:t>
          </a:r>
          <a:endParaRPr lang="ru-RU" sz="2400" kern="1200" dirty="0"/>
        </a:p>
      </dsp:txBody>
      <dsp:txXfrm>
        <a:off x="3429006" y="2143126"/>
        <a:ext cx="1418721" cy="2707459"/>
      </dsp:txXfrm>
    </dsp:sp>
    <dsp:sp modelId="{7DE4BF8B-7660-48A0-AC63-91D70A266F95}">
      <dsp:nvSpPr>
        <dsp:cNvPr id="0" name=""/>
        <dsp:cNvSpPr/>
      </dsp:nvSpPr>
      <dsp:spPr>
        <a:xfrm>
          <a:off x="2000254" y="5291389"/>
          <a:ext cx="4153392" cy="70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Классные отряды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00254" y="5291389"/>
        <a:ext cx="4153392" cy="709360"/>
      </dsp:txXfrm>
    </dsp:sp>
    <dsp:sp modelId="{87D84F68-D4AB-429D-9850-40FD053C53A3}">
      <dsp:nvSpPr>
        <dsp:cNvPr id="0" name=""/>
        <dsp:cNvSpPr/>
      </dsp:nvSpPr>
      <dsp:spPr>
        <a:xfrm>
          <a:off x="5150667" y="2150291"/>
          <a:ext cx="1418721" cy="2707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Комитет «Быстрее, выше, смелее»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0667" y="2150291"/>
        <a:ext cx="1418721" cy="2707459"/>
      </dsp:txXfrm>
    </dsp:sp>
    <dsp:sp modelId="{CD78443E-4BF3-4DD0-9713-28ABBFC719A2}">
      <dsp:nvSpPr>
        <dsp:cNvPr id="0" name=""/>
        <dsp:cNvSpPr/>
      </dsp:nvSpPr>
      <dsp:spPr>
        <a:xfrm>
          <a:off x="6867320" y="2150291"/>
          <a:ext cx="1418721" cy="2707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Комитет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«Больше дела, меньше слов»</a:t>
          </a:r>
          <a:endParaRPr lang="ru-RU" sz="2400" kern="1200" dirty="0"/>
        </a:p>
      </dsp:txBody>
      <dsp:txXfrm>
        <a:off x="6867320" y="2150291"/>
        <a:ext cx="1418721" cy="2707459"/>
      </dsp:txXfrm>
    </dsp:sp>
    <dsp:sp modelId="{34C324C4-BB12-44A8-AF14-AC3581BB2AD7}">
      <dsp:nvSpPr>
        <dsp:cNvPr id="0" name=""/>
        <dsp:cNvSpPr/>
      </dsp:nvSpPr>
      <dsp:spPr>
        <a:xfrm>
          <a:off x="1567686" y="1142998"/>
          <a:ext cx="2426723" cy="70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Президент ДШО</a:t>
          </a:r>
          <a:endParaRPr lang="ru-RU" sz="2400" kern="1200" dirty="0"/>
        </a:p>
      </dsp:txBody>
      <dsp:txXfrm>
        <a:off x="1567686" y="1142998"/>
        <a:ext cx="2426723" cy="709360"/>
      </dsp:txXfrm>
    </dsp:sp>
    <dsp:sp modelId="{BEEF61E4-3951-4433-9EBB-FF0E6AD43318}">
      <dsp:nvSpPr>
        <dsp:cNvPr id="0" name=""/>
        <dsp:cNvSpPr/>
      </dsp:nvSpPr>
      <dsp:spPr>
        <a:xfrm>
          <a:off x="4292340" y="1142998"/>
          <a:ext cx="2426723" cy="70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ОУСУ </a:t>
          </a:r>
          <a:r>
            <a:rPr lang="ru-RU" sz="2400" kern="1200" dirty="0" err="1" smtClean="0"/>
            <a:t>Старостат</a:t>
          </a:r>
          <a:endParaRPr lang="ru-RU" sz="2400" kern="1200" dirty="0"/>
        </a:p>
      </dsp:txBody>
      <dsp:txXfrm>
        <a:off x="4292340" y="1142998"/>
        <a:ext cx="2426723" cy="70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BC4E4-9519-4859-8F5C-6CF2614E52B7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451F1-656A-465E-9057-C25A5A49A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72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B3A22-4BBE-4D79-BCD9-E0CD53B38C64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01A11-3B60-4634-BDF2-89CCCB8B3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22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A351-ACBE-4759-904B-AC4B578E0799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D7E64-A5EF-4C4B-BDD1-4E172FF32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19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EB20-5EEC-4220-947A-5C6E612C98E7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37D1B-3839-4780-86DD-C16EAE565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662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ACACD-D1D7-43E5-B461-FCDB159BD050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1D04B-7295-4C5D-B807-63630F5B4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6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3270B-4CA8-47E0-ACE7-6823E483412D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19BC1-8F5F-4613-9AC7-53DAE0B64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49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8EB2F-B86B-4B42-8CAD-041AEB802788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BCB1B-F41D-420A-9357-E25E2916C6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28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6DA31-1FFC-4634-9C77-561ED09323E3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7C317-27E0-4B42-A20B-456D10FAA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224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4D628-55EB-4AAD-B878-2F1C8FA611C9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4B3BD-3659-4A6D-9DB3-293447D81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44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E1285-CE9E-4A34-A1CE-075DAAEB6C91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C4F92-BA8C-40D4-9E91-E5E94C676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422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1D035-EF1A-423D-8001-8AF7BD1369F9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A42AA-C801-49EB-88C6-A4DC406F6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9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CE76D25-9148-42FB-AE75-9DAEC74FE8E5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245CE2F-1438-42EF-8D10-E537F757D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473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040E-1093-4FAD-8211-083297A2AC77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3A53B-0FBA-40C0-86DE-0BA51EBFB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178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98750-7F85-4109-9162-1B7407993F11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7C2DB-51BF-4A91-8E8F-8FE42D64D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34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DC97D-AC03-421E-8BC4-6F28303EFA3E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9A889-9DC1-48EE-8C5C-B42498DBE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7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4F294-EF02-4DEF-9827-03652E6ECCCB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4DBD7-FDDA-4405-A373-4FE5E82FD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45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AD4EE-36E1-4B6A-82B5-A4B9BEB08A23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773F3-1DCA-42CE-BFF0-9C64E224D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8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908B-3DC3-4735-ACED-4160E14CF4EA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A36FB-9B71-4449-BE05-A50ADA091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6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7DEE20B-2045-4668-A628-FD9E0119C457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5D3CBEB-C5D2-4535-AA30-5F88D9A73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76598-F0DC-4934-9129-E6E860099B35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ABF02-EE45-4946-98CC-F249A3EB1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62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DDF8020-F993-4933-8CDF-444DEE04DE77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8F00B2F-2FB4-4EC8-8B31-214ED059A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64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1B39BA-C8C0-4142-951D-8761F6B7784F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DC2F2F-08CE-4D8D-8685-209321660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90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D0B8B-ABF0-4AB6-930C-B37DD9D5B2A8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B00AA7-403B-4B2A-B862-B6CCAB08F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42" r:id="rId4"/>
    <p:sldLayoutId id="2147484143" r:id="rId5"/>
    <p:sldLayoutId id="2147484161" r:id="rId6"/>
    <p:sldLayoutId id="2147484144" r:id="rId7"/>
    <p:sldLayoutId id="2147484162" r:id="rId8"/>
    <p:sldLayoutId id="2147484163" r:id="rId9"/>
    <p:sldLayoutId id="2147484145" r:id="rId10"/>
    <p:sldLayoutId id="21474841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EB8147-E7F3-474A-9794-DA7238E904D4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E35C0B-9F9E-4785-AA84-2BACF5364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0" descr="5709ad489a7daf5e5ea0fd53080e26ee0bd782d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43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user\Downloads\достижения\школ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086593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220" name="Рисунок 13" descr="б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0"/>
            <a:ext cx="5618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 descr="C:\Users\user\Desktop\отчёты данные 2014-2015\воспитательный план\фото МБОУ Куркачинская СОШ\последний звон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93942">
            <a:off x="143863" y="2350040"/>
            <a:ext cx="3132971" cy="441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222" name="Рисунок 15" descr="Рисунок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429125"/>
            <a:ext cx="221456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8436" name="Рисунок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214438"/>
            <a:ext cx="8001000" cy="3886200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помогает педагогам организовывать учебный процесс в школе;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следит за выполнением правил для учащихся;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организует работу с отстающими детьми, проводит рейды, смотры, конкурсы</a:t>
            </a:r>
          </a:p>
          <a:p>
            <a:pPr eaLnBrk="1" hangingPunct="1"/>
            <a:endParaRPr lang="ru-RU" smtClean="0"/>
          </a:p>
        </p:txBody>
      </p:sp>
      <p:sp>
        <p:nvSpPr>
          <p:cNvPr id="19459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428625"/>
            <a:ext cx="7715250" cy="658813"/>
          </a:xfrm>
        </p:spPr>
        <p:txBody>
          <a:bodyPr/>
          <a:lstStyle/>
          <a:p>
            <a:pPr algn="ctr" eaLnBrk="1" hangingPunct="1"/>
            <a:r>
              <a:rPr lang="ru-RU" sz="2800" i="1" smtClean="0"/>
              <a:t>Комитет «Законы школьной жизни»</a:t>
            </a:r>
            <a:endParaRPr lang="ru-RU" sz="2800" smtClean="0"/>
          </a:p>
        </p:txBody>
      </p:sp>
      <p:pic>
        <p:nvPicPr>
          <p:cNvPr id="8" name="Рисунок 7" descr="mtpRIQ_fnj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29322" y="3786190"/>
            <a:ext cx="2608327" cy="2844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P91901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4796">
            <a:off x="3828504" y="3586287"/>
            <a:ext cx="1882184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P321016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034" y="3143248"/>
            <a:ext cx="3286148" cy="22813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214438"/>
            <a:ext cx="7858125" cy="1000125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организует культурно-массовую жизнь в школе</a:t>
            </a:r>
          </a:p>
          <a:p>
            <a:pPr eaLnBrk="1" hangingPunct="1"/>
            <a:endParaRPr lang="ru-RU" smtClean="0"/>
          </a:p>
        </p:txBody>
      </p:sp>
      <p:sp>
        <p:nvSpPr>
          <p:cNvPr id="20483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428625"/>
            <a:ext cx="7715250" cy="658813"/>
          </a:xfrm>
        </p:spPr>
        <p:txBody>
          <a:bodyPr/>
          <a:lstStyle/>
          <a:p>
            <a:pPr algn="ctr" eaLnBrk="1" hangingPunct="1"/>
            <a:r>
              <a:rPr lang="ru-RU" sz="2800" i="1" smtClean="0"/>
              <a:t>Комитет «Жить надо веселее»</a:t>
            </a:r>
            <a:endParaRPr lang="ru-RU" sz="2800" smtClean="0"/>
          </a:p>
        </p:txBody>
      </p:sp>
      <p:pic>
        <p:nvPicPr>
          <p:cNvPr id="11" name="Рисунок 10" descr="sQQRsHmL9y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6211">
            <a:off x="700978" y="1887650"/>
            <a:ext cx="3091289" cy="2230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7lyzXX2JMw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6211">
            <a:off x="1209788" y="4401851"/>
            <a:ext cx="3105465" cy="2072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oILsvv8T_X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6211">
            <a:off x="4498623" y="1893195"/>
            <a:ext cx="3230414" cy="2155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P106032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366211">
            <a:off x="4999499" y="4265695"/>
            <a:ext cx="3306959" cy="21818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P105025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71802" y="4357694"/>
            <a:ext cx="5214974" cy="2085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7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214438"/>
            <a:ext cx="7929563" cy="928687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информирует о жизни школы, организует выпуск стенных газет, проводит конкурсы плакатов, выставки рисунков</a:t>
            </a:r>
          </a:p>
          <a:p>
            <a:pPr eaLnBrk="1" hangingPunct="1"/>
            <a:endParaRPr lang="ru-RU" smtClean="0"/>
          </a:p>
        </p:txBody>
      </p:sp>
      <p:sp>
        <p:nvSpPr>
          <p:cNvPr id="21508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428625"/>
            <a:ext cx="7715250" cy="658813"/>
          </a:xfrm>
        </p:spPr>
        <p:txBody>
          <a:bodyPr/>
          <a:lstStyle/>
          <a:p>
            <a:pPr algn="ctr" eaLnBrk="1" hangingPunct="1"/>
            <a:r>
              <a:rPr lang="ru-RU" sz="2800" i="1" smtClean="0"/>
              <a:t>Комитет «Информбюро»</a:t>
            </a:r>
            <a:endParaRPr lang="ru-RU" sz="2800" smtClean="0"/>
          </a:p>
        </p:txBody>
      </p:sp>
      <p:pic>
        <p:nvPicPr>
          <p:cNvPr id="11" name="Рисунок 10" descr="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6" y="2214554"/>
            <a:ext cx="2676686" cy="3786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P106041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32359">
            <a:off x="7018779" y="2586783"/>
            <a:ext cx="1928825" cy="14466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P106033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194945">
            <a:off x="3091150" y="2420821"/>
            <a:ext cx="2393349" cy="1685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P1060332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2066" y="2000240"/>
            <a:ext cx="2326838" cy="1714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P106021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4810" y="3143248"/>
            <a:ext cx="3643338" cy="1939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1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500188"/>
            <a:ext cx="8001000" cy="1643062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руководит спортивной жизнью школы,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организует и проводит дни здоровья, спортивные праздники, пропагандирует здоровый образ жизни среди взрослых и детей.</a:t>
            </a:r>
          </a:p>
          <a:p>
            <a:pPr eaLnBrk="1" hangingPunct="1"/>
            <a:endParaRPr lang="ru-RU" smtClean="0"/>
          </a:p>
        </p:txBody>
      </p:sp>
      <p:sp>
        <p:nvSpPr>
          <p:cNvPr id="22532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428625"/>
            <a:ext cx="7715250" cy="658813"/>
          </a:xfrm>
        </p:spPr>
        <p:txBody>
          <a:bodyPr/>
          <a:lstStyle/>
          <a:p>
            <a:pPr algn="ctr" eaLnBrk="1" hangingPunct="1"/>
            <a:r>
              <a:rPr lang="ru-RU" sz="2800" i="1" smtClean="0"/>
              <a:t>Комитет «Быстрее, выше, смелее»</a:t>
            </a:r>
            <a:endParaRPr lang="ru-RU" sz="2800" smtClean="0"/>
          </a:p>
        </p:txBody>
      </p:sp>
      <p:pic>
        <p:nvPicPr>
          <p:cNvPr id="8" name="Рисунок 7" descr="TNJl5KV5Hj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76" y="3143248"/>
            <a:ext cx="2678410" cy="18649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P106012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4929198"/>
            <a:ext cx="2476517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P106054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6446" y="4929198"/>
            <a:ext cx="2451143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P1060219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472" y="4929198"/>
            <a:ext cx="2357486" cy="1635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285875"/>
            <a:ext cx="8143875" cy="2857500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руководит  трудовой  жизнью  школы;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помогает  организовать  трудовые  дела  в  школе;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проводит   рейды  по  уборки  территории школы, памятника;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организует  и проводит   акции  по  озеленению   школы, школьного  двора;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помогает  организовать  работу  на  пришкольном  участке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23555" name="Текст 4"/>
          <p:cNvSpPr>
            <a:spLocks noGrp="1"/>
          </p:cNvSpPr>
          <p:nvPr>
            <p:ph type="body" sz="quarter" idx="1"/>
          </p:nvPr>
        </p:nvSpPr>
        <p:spPr>
          <a:xfrm>
            <a:off x="500063" y="428625"/>
            <a:ext cx="8001000" cy="658813"/>
          </a:xfrm>
        </p:spPr>
        <p:txBody>
          <a:bodyPr/>
          <a:lstStyle/>
          <a:p>
            <a:pPr algn="ctr" eaLnBrk="1" hangingPunct="1"/>
            <a:r>
              <a:rPr lang="ru-RU" sz="2800" i="1" smtClean="0"/>
              <a:t>Комитет  «Больше дела, меньше слов»</a:t>
            </a:r>
            <a:endParaRPr lang="ru-RU" sz="2800" smtClean="0"/>
          </a:p>
        </p:txBody>
      </p:sp>
      <p:pic>
        <p:nvPicPr>
          <p:cNvPr id="8" name="Рисунок 7" descr="P103040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197005">
            <a:off x="480908" y="4055026"/>
            <a:ext cx="2285984" cy="2250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 descr="C:\Users\user\Desktop\к презентации  СХОД ГРАЖДАН\20140722_1852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4286256"/>
            <a:ext cx="2286017" cy="2249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P105062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14581">
            <a:off x="5143504" y="4000504"/>
            <a:ext cx="1071570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6" descr="C:\Users\user\Desktop\к презентации  СХОД ГРАЖДАН\20140722_18523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4286256"/>
            <a:ext cx="2357454" cy="22763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0" y="428625"/>
            <a:ext cx="6172200" cy="45180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«СТАРОСТАТ»</a:t>
            </a:r>
            <a:br>
              <a:rPr lang="ru-RU" dirty="0" smtClean="0"/>
            </a:br>
            <a:r>
              <a:rPr lang="ru-RU" dirty="0" smtClean="0"/>
              <a:t>школьное  ученическое самоуправление  </a:t>
            </a:r>
            <a:br>
              <a:rPr lang="ru-RU" dirty="0" smtClean="0"/>
            </a:br>
            <a:r>
              <a:rPr lang="ru-RU" dirty="0" smtClean="0"/>
              <a:t>муниципального образовательного учреждения «Куркачинская средняя общеобразовательная школа Высокогорского муниципального района Республики Татарстан»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024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14625" y="5003800"/>
            <a:ext cx="5743575" cy="1371600"/>
          </a:xfrm>
        </p:spPr>
        <p:txBody>
          <a:bodyPr/>
          <a:lstStyle/>
          <a:p>
            <a:pPr algn="ctr" eaLnBrk="1" hangingPunct="1"/>
            <a:r>
              <a:rPr lang="ru-RU" smtClean="0"/>
              <a:t>Второй всероссийский конкурс  общеобразовательных  организаций России, развивающих самоуправление</a:t>
            </a:r>
          </a:p>
          <a:p>
            <a:pPr algn="ctr" eaLnBrk="1" hangingPunct="1"/>
            <a:r>
              <a:rPr lang="ru-RU" smtClean="0"/>
              <a:t>(республиканский этап)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3" y="214313"/>
            <a:ext cx="8143875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0"/>
            <a:ext cx="8929687" cy="6858000"/>
          </a:xfrm>
        </p:spPr>
        <p:txBody>
          <a:bodyPr>
            <a:normAutofit fontScale="47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900" b="1" i="1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600" b="1" i="1" dirty="0" smtClean="0">
                <a:solidFill>
                  <a:schemeClr val="bg1"/>
                </a:solidFill>
              </a:rPr>
              <a:t>Орган школьного ученического самоуправления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600" b="1" i="1" dirty="0" smtClean="0">
                <a:solidFill>
                  <a:schemeClr val="bg1"/>
                </a:solidFill>
              </a:rPr>
              <a:t> «</a:t>
            </a:r>
            <a:r>
              <a:rPr lang="ru-RU" sz="4600" b="1" i="1" dirty="0" err="1" smtClean="0">
                <a:solidFill>
                  <a:schemeClr val="bg1"/>
                </a:solidFill>
              </a:rPr>
              <a:t>Старостат</a:t>
            </a:r>
            <a:r>
              <a:rPr lang="ru-RU" sz="4600" b="1" i="1" dirty="0" smtClean="0">
                <a:solidFill>
                  <a:schemeClr val="bg1"/>
                </a:solidFill>
              </a:rPr>
              <a:t>»на 2015-2016 учебный год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4200" b="1" i="1" dirty="0" smtClean="0">
              <a:solidFill>
                <a:schemeClr val="bg1"/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700" dirty="0" smtClean="0"/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Руководитель школьного ОУСУ «Старост» заместитель директора </a:t>
            </a:r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по воспитательной работе </a:t>
            </a:r>
            <a:r>
              <a:rPr lang="ru-RU" sz="3800" dirty="0" err="1" smtClean="0"/>
              <a:t>Бандорина</a:t>
            </a:r>
            <a:r>
              <a:rPr lang="ru-RU" sz="3800" dirty="0" smtClean="0"/>
              <a:t> Л.А.</a:t>
            </a:r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Заместитель руководителя школьного ОУСУ «</a:t>
            </a:r>
            <a:r>
              <a:rPr lang="ru-RU" sz="3800" dirty="0" err="1" smtClean="0"/>
              <a:t>Старостат</a:t>
            </a:r>
            <a:r>
              <a:rPr lang="ru-RU" sz="3800" dirty="0" smtClean="0"/>
              <a:t>» </a:t>
            </a:r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педагог-организатор Шабакаева Л.С.</a:t>
            </a:r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Список членов органа школьного ученического самоуправления </a:t>
            </a:r>
          </a:p>
          <a:p>
            <a:pPr marL="534988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«</a:t>
            </a:r>
            <a:r>
              <a:rPr lang="ru-RU" sz="3800" dirty="0" err="1" smtClean="0"/>
              <a:t>Старостат</a:t>
            </a:r>
            <a:r>
              <a:rPr lang="ru-RU" sz="3800" dirty="0" smtClean="0"/>
              <a:t>» на 2015-1016 учебный год: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4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b="1" i="1" dirty="0" smtClean="0"/>
              <a:t>Хафизова </a:t>
            </a:r>
            <a:r>
              <a:rPr lang="ru-RU" sz="3800" b="1" i="1" dirty="0" err="1" smtClean="0"/>
              <a:t>Аделя</a:t>
            </a:r>
            <a:r>
              <a:rPr lang="ru-RU" sz="3800" b="1" i="1" dirty="0" smtClean="0"/>
              <a:t> – лидер ОУСУ «</a:t>
            </a:r>
            <a:r>
              <a:rPr lang="ru-RU" sz="3800" b="1" i="1" dirty="0" err="1" smtClean="0"/>
              <a:t>Старостат</a:t>
            </a:r>
            <a:r>
              <a:rPr lang="ru-RU" sz="3800" b="1" i="1" dirty="0" smtClean="0"/>
              <a:t>»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err="1" smtClean="0"/>
              <a:t>Шайдуллин</a:t>
            </a:r>
            <a:r>
              <a:rPr lang="ru-RU" sz="3800" dirty="0" smtClean="0"/>
              <a:t> Марсель – староста 5 класса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Кузьмина Юлия  – староста 6 класса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Федотова Дарья – староста 7 класса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Мельникова </a:t>
            </a:r>
            <a:r>
              <a:rPr lang="ru-RU" sz="3800" dirty="0" err="1" smtClean="0"/>
              <a:t>Карина</a:t>
            </a:r>
            <a:r>
              <a:rPr lang="ru-RU" sz="3800" dirty="0" smtClean="0"/>
              <a:t> – староста 8 класса. Комитет «Жить надо веселей» 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Шакирова </a:t>
            </a:r>
            <a:r>
              <a:rPr lang="ru-RU" sz="3800" dirty="0" err="1" smtClean="0"/>
              <a:t>Гадиля</a:t>
            </a:r>
            <a:r>
              <a:rPr lang="ru-RU" sz="3800" dirty="0" smtClean="0"/>
              <a:t> – ученица 9 класса. Комитет «Информбюро» 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smtClean="0"/>
              <a:t>Никулина Ангелина – ученица 10 класса. Комитет «Быстрее, выше, смелее» 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err="1" smtClean="0"/>
              <a:t>Мингазова</a:t>
            </a:r>
            <a:r>
              <a:rPr lang="ru-RU" sz="3800" dirty="0" smtClean="0"/>
              <a:t> </a:t>
            </a:r>
            <a:r>
              <a:rPr lang="ru-RU" sz="3800" dirty="0" err="1" smtClean="0"/>
              <a:t>Алсу</a:t>
            </a:r>
            <a:r>
              <a:rPr lang="ru-RU" sz="3800" dirty="0" smtClean="0"/>
              <a:t> – староста 11 класса. Комитет «Больше дела – меньше слов» 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dirty="0" err="1" smtClean="0"/>
              <a:t>ЗаббароваАделя</a:t>
            </a:r>
            <a:r>
              <a:rPr lang="ru-RU" sz="3800" dirty="0" smtClean="0"/>
              <a:t> – ученица 11 класса. Комитет «Законы школьной жизни» </a:t>
            </a:r>
          </a:p>
          <a:p>
            <a:pPr marL="1616075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500188"/>
            <a:ext cx="8072438" cy="485775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Самоуправление в школе - принцип организации  жизнедеятельности ученического коллектива.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органов ученического самоуправления: вовлечение каждого школьника в общие дела, выработку и принятие решений, касающихся разных сторон жизни школы, активное участие в их реализации, на защиту своих прав и интересов.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  деятельности исполнительских органов самоуправления определяется воспитательными задачами школы, традициями коллектива, уровнем подготовленности актива, уровнем воспитанности, образованности.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органов самоуправления регулируют  Положения, Законы жизни школы, Устав школы, другие нормативные документы.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Планы работы утверждаются на заседаниях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старостата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Текст 4"/>
          <p:cNvSpPr>
            <a:spLocks noGrp="1"/>
          </p:cNvSpPr>
          <p:nvPr>
            <p:ph type="body" sz="quarter" idx="1"/>
          </p:nvPr>
        </p:nvSpPr>
        <p:spPr>
          <a:xfrm>
            <a:off x="357188" y="285750"/>
            <a:ext cx="8286750" cy="1071563"/>
          </a:xfrm>
        </p:spPr>
        <p:txBody>
          <a:bodyPr/>
          <a:lstStyle/>
          <a:p>
            <a:pPr algn="ctr" eaLnBrk="1" hangingPunct="1"/>
            <a:endParaRPr lang="ru-RU" sz="2800" i="1" smtClean="0"/>
          </a:p>
          <a:p>
            <a:pPr algn="ctr" eaLnBrk="1" hangingPunct="1"/>
            <a:r>
              <a:rPr lang="ru-RU" sz="2800" i="1" smtClean="0"/>
              <a:t>Цель - повышение уровня самоорганизации обучающихся школы.</a:t>
            </a:r>
            <a:endParaRPr lang="ru-RU" sz="2800" smtClean="0"/>
          </a:p>
          <a:p>
            <a:pPr algn="ctr"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500188"/>
            <a:ext cx="8072438" cy="4857750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исполняют решения, принятые собранием;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распределяют поручения между членами коллектива;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формируют постоянные и временные исполнительные органы самоуправления;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обеспечивают коллективное планирование;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обсуждают оперативные дела.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В состав актива класса избираются лучшие представители классного коллектива сроком на один месяц, четверть или один год (по решению классного коллектива).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Руководители комитетов - это актив класса, возглавляет актив класса – староста.</a:t>
            </a:r>
          </a:p>
          <a:p>
            <a:pPr eaLnBrk="1" hangingPunct="1"/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285750"/>
            <a:ext cx="7786687" cy="1071563"/>
          </a:xfrm>
        </p:spPr>
        <p:txBody>
          <a:bodyPr/>
          <a:lstStyle/>
          <a:p>
            <a:pPr algn="ctr" eaLnBrk="1" hangingPunct="1"/>
            <a:endParaRPr lang="ru-RU" sz="2800" i="1" smtClean="0"/>
          </a:p>
          <a:p>
            <a:pPr algn="ctr" eaLnBrk="1" hangingPunct="1"/>
            <a:r>
              <a:rPr lang="ru-RU" sz="2800" i="1" smtClean="0"/>
              <a:t>Основными задачами школьного самоуправления являются:</a:t>
            </a:r>
            <a:endParaRPr lang="ru-RU" sz="2800" smtClean="0"/>
          </a:p>
          <a:p>
            <a:pPr algn="ctr"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500188"/>
            <a:ext cx="8072438" cy="4857750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исполняют решения, принятые собранием;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распределяют поручения между членами коллектива;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формируют постоянные и временные исполнительные органы самоуправления;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обеспечивают коллективное планирование;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обсуждают оперативные дела.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В состав актива класса избираются лучшие представители классного коллектива сроком на один месяц, четверть или один год (по решению классного коллектива).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Руководители комитетов - это актив класса, возглавляет актив класса – староста.</a:t>
            </a:r>
          </a:p>
          <a:p>
            <a:pPr eaLnBrk="1" hangingPunct="1"/>
            <a:endParaRPr lang="ru-RU" smtClean="0"/>
          </a:p>
        </p:txBody>
      </p:sp>
      <p:sp>
        <p:nvSpPr>
          <p:cNvPr id="14339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285750"/>
            <a:ext cx="7786687" cy="1071563"/>
          </a:xfrm>
        </p:spPr>
        <p:txBody>
          <a:bodyPr/>
          <a:lstStyle/>
          <a:p>
            <a:pPr algn="ctr" eaLnBrk="1" hangingPunct="1"/>
            <a:endParaRPr lang="ru-RU" sz="2800" i="1" smtClean="0"/>
          </a:p>
          <a:p>
            <a:pPr algn="ctr" eaLnBrk="1" hangingPunct="1"/>
            <a:r>
              <a:rPr lang="ru-RU" sz="2800" i="1" smtClean="0"/>
              <a:t>Органы классного ученического самоуправления</a:t>
            </a:r>
            <a:endParaRPr lang="ru-RU" sz="2800" smtClean="0"/>
          </a:p>
          <a:p>
            <a:pPr algn="ctr"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500188"/>
            <a:ext cx="7858125" cy="3886200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Высшим органом самоуправления является Старостат, который является выборным руководящим органом школьного самоуправления. Членами Старостата становятся ученики (по одному от каждого класса, начиная с 5-ого, в лице командиров и старост класса), выбираемые классом 1 раз в год.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Совет избирает из своего состава Президента, заместителя Президента  и руководителей комитетов по различным направлениям </a:t>
            </a:r>
          </a:p>
          <a:p>
            <a:pPr eaLnBrk="1" hangingPunct="1"/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Текст 4"/>
          <p:cNvSpPr>
            <a:spLocks noGrp="1"/>
          </p:cNvSpPr>
          <p:nvPr>
            <p:ph type="body" sz="quarter" idx="1"/>
          </p:nvPr>
        </p:nvSpPr>
        <p:spPr>
          <a:xfrm>
            <a:off x="642938" y="285750"/>
            <a:ext cx="7786687" cy="1071563"/>
          </a:xfrm>
        </p:spPr>
        <p:txBody>
          <a:bodyPr/>
          <a:lstStyle/>
          <a:p>
            <a:pPr algn="ctr" eaLnBrk="1" hangingPunct="1"/>
            <a:endParaRPr lang="ru-RU" sz="2800" i="1" smtClean="0"/>
          </a:p>
          <a:p>
            <a:pPr algn="ctr" eaLnBrk="1" hangingPunct="1"/>
            <a:r>
              <a:rPr lang="ru-RU" sz="2800" i="1" smtClean="0"/>
              <a:t>Органы школьного ученического самоуправления</a:t>
            </a:r>
            <a:endParaRPr lang="ru-RU" sz="2800" smtClean="0"/>
          </a:p>
          <a:p>
            <a:pPr algn="ctr"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5"/>
          <p:cNvSpPr>
            <a:spLocks noGrp="1"/>
          </p:cNvSpPr>
          <p:nvPr>
            <p:ph sz="quarter" idx="2"/>
          </p:nvPr>
        </p:nvSpPr>
        <p:spPr>
          <a:xfrm>
            <a:off x="428625" y="1643063"/>
            <a:ext cx="7858125" cy="4786312"/>
          </a:xfrm>
        </p:spPr>
        <p:txBody>
          <a:bodyPr/>
          <a:lstStyle/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контролируют выполнение правил для учащихся;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организуют дежурство в школе;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планируют общешкольные дела;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информирует о деятельности Старостата через школьные средства массовой информации;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проводит школьные конкурсы с целью выявления лучших и самых активных учеников и т.д.;</a:t>
            </a:r>
          </a:p>
          <a:p>
            <a:pPr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Президент Совета ходатайствует о поощрении активных творческих учеников перед администрацией школы.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16387" name="Текст 4"/>
          <p:cNvSpPr>
            <a:spLocks noGrp="1"/>
          </p:cNvSpPr>
          <p:nvPr>
            <p:ph type="body" sz="quarter" idx="1"/>
          </p:nvPr>
        </p:nvSpPr>
        <p:spPr>
          <a:xfrm>
            <a:off x="357188" y="285750"/>
            <a:ext cx="8143875" cy="1071563"/>
          </a:xfrm>
        </p:spPr>
        <p:txBody>
          <a:bodyPr/>
          <a:lstStyle/>
          <a:p>
            <a:pPr algn="ctr" eaLnBrk="1" hangingPunct="1"/>
            <a:endParaRPr lang="ru-RU" sz="2800" i="1" smtClean="0"/>
          </a:p>
          <a:p>
            <a:pPr algn="ctr" eaLnBrk="1" hangingPunct="1"/>
            <a:r>
              <a:rPr lang="ru-RU" sz="2800" i="1" smtClean="0"/>
              <a:t>Полномочия, права и обязанности Старостата:</a:t>
            </a:r>
            <a:endParaRPr lang="ru-RU" sz="2800" smtClean="0"/>
          </a:p>
          <a:p>
            <a:pPr algn="ctr"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16"/>
          <p:cNvGrpSpPr>
            <a:grpSpLocks/>
          </p:cNvGrpSpPr>
          <p:nvPr/>
        </p:nvGrpSpPr>
        <p:grpSpPr bwMode="auto">
          <a:xfrm>
            <a:off x="285750" y="357188"/>
            <a:ext cx="8286750" cy="6000750"/>
            <a:chOff x="285720" y="357166"/>
            <a:chExt cx="8286808" cy="6000792"/>
          </a:xfrm>
        </p:grpSpPr>
        <p:grpSp>
          <p:nvGrpSpPr>
            <p:cNvPr id="17411" name="Группа 14"/>
            <p:cNvGrpSpPr>
              <a:grpSpLocks/>
            </p:cNvGrpSpPr>
            <p:nvPr/>
          </p:nvGrpSpPr>
          <p:grpSpPr bwMode="auto">
            <a:xfrm>
              <a:off x="285720" y="357166"/>
              <a:ext cx="8286808" cy="6000792"/>
              <a:chOff x="285720" y="357166"/>
              <a:chExt cx="8286808" cy="6000792"/>
            </a:xfrm>
          </p:grpSpPr>
          <p:graphicFrame>
            <p:nvGraphicFramePr>
              <p:cNvPr id="5" name="Схема 4"/>
              <p:cNvGraphicFramePr/>
              <p:nvPr/>
            </p:nvGraphicFramePr>
            <p:xfrm>
              <a:off x="285720" y="357166"/>
              <a:ext cx="8286808" cy="600079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11" name="Прямоугольник 10"/>
              <p:cNvSpPr/>
              <p:nvPr/>
            </p:nvSpPr>
            <p:spPr>
              <a:xfrm>
                <a:off x="2714612" y="5214950"/>
                <a:ext cx="1214447" cy="4286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2" name="Прямая соединительная линия 3"/>
            <p:cNvSpPr/>
            <p:nvPr/>
          </p:nvSpPr>
          <p:spPr>
            <a:xfrm>
              <a:off x="2857488" y="5214950"/>
              <a:ext cx="1587511" cy="29527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1171"/>
                  </a:lnTo>
                  <a:lnTo>
                    <a:pt x="1587462" y="201171"/>
                  </a:lnTo>
                  <a:lnTo>
                    <a:pt x="1587462" y="29520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7413" name="Группа 13"/>
            <p:cNvGrpSpPr>
              <a:grpSpLocks/>
            </p:cNvGrpSpPr>
            <p:nvPr/>
          </p:nvGrpSpPr>
          <p:grpSpPr bwMode="auto">
            <a:xfrm>
              <a:off x="1285852" y="5214950"/>
              <a:ext cx="6318196" cy="500066"/>
              <a:chOff x="1285852" y="5214950"/>
              <a:chExt cx="6318196" cy="500066"/>
            </a:xfrm>
          </p:grpSpPr>
          <p:grpSp>
            <p:nvGrpSpPr>
              <p:cNvPr id="17414" name="Группа 9"/>
              <p:cNvGrpSpPr>
                <a:grpSpLocks/>
              </p:cNvGrpSpPr>
              <p:nvPr/>
            </p:nvGrpSpPr>
            <p:grpSpPr bwMode="auto">
              <a:xfrm>
                <a:off x="1285852" y="5214950"/>
                <a:ext cx="6318196" cy="295201"/>
                <a:chOff x="1214414" y="5143512"/>
                <a:chExt cx="6318196" cy="295201"/>
              </a:xfrm>
            </p:grpSpPr>
            <p:grpSp>
              <p:nvGrpSpPr>
                <p:cNvPr id="17416" name="Группа 8"/>
                <p:cNvGrpSpPr>
                  <a:grpSpLocks/>
                </p:cNvGrpSpPr>
                <p:nvPr/>
              </p:nvGrpSpPr>
              <p:grpSpPr bwMode="auto">
                <a:xfrm>
                  <a:off x="1214414" y="5143512"/>
                  <a:ext cx="6318196" cy="295201"/>
                  <a:chOff x="1214414" y="5143512"/>
                  <a:chExt cx="6318196" cy="295201"/>
                </a:xfrm>
              </p:grpSpPr>
              <p:sp>
                <p:nvSpPr>
                  <p:cNvPr id="6" name="Прямая соединительная линия 3"/>
                  <p:cNvSpPr/>
                  <p:nvPr/>
                </p:nvSpPr>
                <p:spPr>
                  <a:xfrm>
                    <a:off x="1214414" y="5143512"/>
                    <a:ext cx="3175022" cy="2952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>
                        <a:moveTo>
                          <a:pt x="0" y="0"/>
                        </a:moveTo>
                        <a:lnTo>
                          <a:pt x="0" y="201171"/>
                        </a:lnTo>
                        <a:lnTo>
                          <a:pt x="3174924" y="201171"/>
                        </a:lnTo>
                        <a:lnTo>
                          <a:pt x="3174924" y="295201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7" name="Прямая соединительная линия 3"/>
                  <p:cNvSpPr/>
                  <p:nvPr/>
                </p:nvSpPr>
                <p:spPr>
                  <a:xfrm>
                    <a:off x="4357686" y="5143512"/>
                    <a:ext cx="3175022" cy="2952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>
                        <a:moveTo>
                          <a:pt x="3174924" y="0"/>
                        </a:moveTo>
                        <a:lnTo>
                          <a:pt x="3174924" y="201171"/>
                        </a:lnTo>
                        <a:lnTo>
                          <a:pt x="0" y="201171"/>
                        </a:lnTo>
                        <a:lnTo>
                          <a:pt x="0" y="295201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</p:grpSp>
            <p:sp>
              <p:nvSpPr>
                <p:cNvPr id="8" name="Прямая соединительная линия 3"/>
                <p:cNvSpPr/>
                <p:nvPr/>
              </p:nvSpPr>
              <p:spPr>
                <a:xfrm>
                  <a:off x="4357686" y="5143512"/>
                  <a:ext cx="1587511" cy="29527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>
                      <a:moveTo>
                        <a:pt x="1587462" y="0"/>
                      </a:moveTo>
                      <a:lnTo>
                        <a:pt x="1587462" y="201171"/>
                      </a:lnTo>
                      <a:lnTo>
                        <a:pt x="0" y="201171"/>
                      </a:lnTo>
                      <a:lnTo>
                        <a:pt x="0" y="295201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6000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</p:grpSp>
          <p:sp>
            <p:nvSpPr>
              <p:cNvPr id="13" name="Прямая соединительная линия 3"/>
              <p:cNvSpPr/>
              <p:nvPr/>
            </p:nvSpPr>
            <p:spPr>
              <a:xfrm rot="5400000">
                <a:off x="2500299" y="5286387"/>
                <a:ext cx="357189" cy="500066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45720" y="0"/>
                    </a:moveTo>
                    <a:lnTo>
                      <a:pt x="45720" y="295201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349</TotalTime>
  <Words>509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Century Schoolbook</vt:lpstr>
      <vt:lpstr>Wingdings</vt:lpstr>
      <vt:lpstr>Wingdings 2</vt:lpstr>
      <vt:lpstr>Calibri</vt:lpstr>
      <vt:lpstr>Times New Roman</vt:lpstr>
      <vt:lpstr>Эркер</vt:lpstr>
      <vt:lpstr>Тема Office</vt:lpstr>
      <vt:lpstr>Презентация PowerPoint</vt:lpstr>
      <vt:lpstr>«СТАРОСТАТ» школьное  ученическое самоуправление   муниципального образовательного учреждения «Куркачинская средняя общеобразовательная школа Высокогорского муниципального района Республики Татарстан»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 ученическое самоуправление  «Старостат» муниципального образовательного учреждения «Куркачинская средняя общеобразовательная школа Высокогорского муниципального района Республики Татарстан»</dc:title>
  <dc:creator>Ляйсан</dc:creator>
  <cp:lastModifiedBy>ФАРДИЯ</cp:lastModifiedBy>
  <cp:revision>43</cp:revision>
  <dcterms:created xsi:type="dcterms:W3CDTF">2014-12-11T07:13:56Z</dcterms:created>
  <dcterms:modified xsi:type="dcterms:W3CDTF">2015-11-27T08:24:56Z</dcterms:modified>
</cp:coreProperties>
</file>